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8" r:id="rId1"/>
  </p:sldMasterIdLst>
  <p:notesMasterIdLst>
    <p:notesMasterId r:id="rId17"/>
  </p:notesMasterIdLst>
  <p:sldIdLst>
    <p:sldId id="256" r:id="rId2"/>
    <p:sldId id="620" r:id="rId3"/>
    <p:sldId id="369" r:id="rId4"/>
    <p:sldId id="294" r:id="rId5"/>
    <p:sldId id="311" r:id="rId6"/>
    <p:sldId id="442" r:id="rId7"/>
    <p:sldId id="443" r:id="rId8"/>
    <p:sldId id="472" r:id="rId9"/>
    <p:sldId id="473" r:id="rId10"/>
    <p:sldId id="445" r:id="rId11"/>
    <p:sldId id="446" r:id="rId12"/>
    <p:sldId id="606" r:id="rId13"/>
    <p:sldId id="607" r:id="rId14"/>
    <p:sldId id="264" r:id="rId15"/>
    <p:sldId id="258"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566"/>
    <p:restoredTop sz="94646"/>
  </p:normalViewPr>
  <p:slideViewPr>
    <p:cSldViewPr snapToGrid="0" snapToObjects="1">
      <p:cViewPr varScale="1">
        <p:scale>
          <a:sx n="86" d="100"/>
          <a:sy n="86" d="100"/>
        </p:scale>
        <p:origin x="922" y="48"/>
      </p:cViewPr>
      <p:guideLst/>
    </p:cSldViewPr>
  </p:slideViewPr>
  <p:notesTextViewPr>
    <p:cViewPr>
      <p:scale>
        <a:sx n="1" d="1"/>
        <a:sy n="1" d="1"/>
      </p:scale>
      <p:origin x="0" y="0"/>
    </p:cViewPr>
  </p:notesTextViewPr>
  <p:sorterViewPr>
    <p:cViewPr>
      <p:scale>
        <a:sx n="130" d="100"/>
        <a:sy n="130" d="100"/>
      </p:scale>
      <p:origin x="0" y="-415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0022054-F6B9-B04E-9F80-BE6C2BED9348}" type="datetimeFigureOut">
              <a:rPr lang="en-US" smtClean="0"/>
              <a:t>2022-08-26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055542-5B12-4B47-9288-A13A79668078}" type="slidenum">
              <a:rPr lang="en-US" smtClean="0"/>
              <a:t>‹#›</a:t>
            </a:fld>
            <a:endParaRPr lang="en-US"/>
          </a:p>
        </p:txBody>
      </p:sp>
    </p:spTree>
    <p:extLst>
      <p:ext uri="{BB962C8B-B14F-4D97-AF65-F5344CB8AC3E}">
        <p14:creationId xmlns:p14="http://schemas.microsoft.com/office/powerpoint/2010/main" val="18171187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Date Placeholder 4"/>
          <p:cNvSpPr>
            <a:spLocks noGrp="1"/>
          </p:cNvSpPr>
          <p:nvPr>
            <p:ph type="dt" idx="11"/>
          </p:nvPr>
        </p:nvSpPr>
        <p:spPr/>
        <p:txBody>
          <a:bodyPr/>
          <a:lstStyle/>
          <a:p>
            <a:endParaRPr lang="en-US"/>
          </a:p>
        </p:txBody>
      </p:sp>
    </p:spTree>
    <p:extLst>
      <p:ext uri="{BB962C8B-B14F-4D97-AF65-F5344CB8AC3E}">
        <p14:creationId xmlns:p14="http://schemas.microsoft.com/office/powerpoint/2010/main" val="9492485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a:extLst>
              <a:ext uri="{FF2B5EF4-FFF2-40B4-BE49-F238E27FC236}">
                <a16:creationId xmlns:a16="http://schemas.microsoft.com/office/drawing/2014/main" id="{0FD4E5BD-6F5C-8949-A42C-3773C93D3B04}"/>
              </a:ext>
            </a:extLst>
          </p:cNvPr>
          <p:cNvSpPr>
            <a:spLocks noGrp="1" noChangeArrowheads="1"/>
          </p:cNvSpPr>
          <p:nvPr>
            <p:ph type="sldNum" sz="quarter" idx="5"/>
          </p:nvPr>
        </p:nvSpPr>
        <p:spPr>
          <a:ln/>
        </p:spPr>
        <p:txBody>
          <a:bodyPr/>
          <a:lstStyle/>
          <a:p>
            <a:fld id="{D0DD2F88-5F9F-0642-95EA-DAC85663EAAE}" type="slidenum">
              <a:rPr lang="en-US" altLang="en-US"/>
              <a:pPr/>
              <a:t>10</a:t>
            </a:fld>
            <a:endParaRPr lang="en-US" altLang="en-US"/>
          </a:p>
        </p:txBody>
      </p:sp>
      <p:sp>
        <p:nvSpPr>
          <p:cNvPr id="446466" name="Rectangle 2">
            <a:extLst>
              <a:ext uri="{FF2B5EF4-FFF2-40B4-BE49-F238E27FC236}">
                <a16:creationId xmlns:a16="http://schemas.microsoft.com/office/drawing/2014/main" id="{044308D9-C2D0-8E4E-993C-78C465A3635A}"/>
              </a:ext>
            </a:extLst>
          </p:cNvPr>
          <p:cNvSpPr>
            <a:spLocks noGrp="1" noRot="1" noChangeAspect="1" noChangeArrowheads="1" noTextEdit="1"/>
          </p:cNvSpPr>
          <p:nvPr>
            <p:ph type="sldImg"/>
          </p:nvPr>
        </p:nvSpPr>
        <p:spPr>
          <a:xfrm>
            <a:off x="1119188" y="693738"/>
            <a:ext cx="4616450" cy="3462337"/>
          </a:xfrm>
          <a:ln/>
        </p:spPr>
      </p:sp>
      <p:sp>
        <p:nvSpPr>
          <p:cNvPr id="446467" name="Rectangle 3">
            <a:extLst>
              <a:ext uri="{FF2B5EF4-FFF2-40B4-BE49-F238E27FC236}">
                <a16:creationId xmlns:a16="http://schemas.microsoft.com/office/drawing/2014/main" id="{C5310CC9-534A-9D45-B464-217FD423190E}"/>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905245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a:extLst>
              <a:ext uri="{FF2B5EF4-FFF2-40B4-BE49-F238E27FC236}">
                <a16:creationId xmlns:a16="http://schemas.microsoft.com/office/drawing/2014/main" id="{2FBCA37C-E647-404D-B321-C0FFFC756028}"/>
              </a:ext>
            </a:extLst>
          </p:cNvPr>
          <p:cNvSpPr>
            <a:spLocks noGrp="1" noChangeArrowheads="1"/>
          </p:cNvSpPr>
          <p:nvPr>
            <p:ph type="sldNum" sz="quarter" idx="5"/>
          </p:nvPr>
        </p:nvSpPr>
        <p:spPr>
          <a:ln/>
        </p:spPr>
        <p:txBody>
          <a:bodyPr/>
          <a:lstStyle/>
          <a:p>
            <a:fld id="{F0EB6067-912E-5C47-81A6-5EDAACD418E4}" type="slidenum">
              <a:rPr lang="en-US" altLang="en-US"/>
              <a:pPr/>
              <a:t>11</a:t>
            </a:fld>
            <a:endParaRPr lang="en-US" altLang="en-US"/>
          </a:p>
        </p:txBody>
      </p:sp>
      <p:sp>
        <p:nvSpPr>
          <p:cNvPr id="448514" name="Rectangle 2">
            <a:extLst>
              <a:ext uri="{FF2B5EF4-FFF2-40B4-BE49-F238E27FC236}">
                <a16:creationId xmlns:a16="http://schemas.microsoft.com/office/drawing/2014/main" id="{521F4FC9-A75A-8440-892A-493F418BBB69}"/>
              </a:ext>
            </a:extLst>
          </p:cNvPr>
          <p:cNvSpPr>
            <a:spLocks noGrp="1" noRot="1" noChangeAspect="1" noChangeArrowheads="1" noTextEdit="1"/>
          </p:cNvSpPr>
          <p:nvPr>
            <p:ph type="sldImg"/>
          </p:nvPr>
        </p:nvSpPr>
        <p:spPr>
          <a:xfrm>
            <a:off x="1119188" y="693738"/>
            <a:ext cx="4616450" cy="3462337"/>
          </a:xfrm>
          <a:ln/>
        </p:spPr>
      </p:sp>
      <p:sp>
        <p:nvSpPr>
          <p:cNvPr id="448515" name="Rectangle 3">
            <a:extLst>
              <a:ext uri="{FF2B5EF4-FFF2-40B4-BE49-F238E27FC236}">
                <a16:creationId xmlns:a16="http://schemas.microsoft.com/office/drawing/2014/main" id="{EE12A528-F414-D248-A786-CDB7FEFF4CF6}"/>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99648973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a:extLst>
              <a:ext uri="{FF2B5EF4-FFF2-40B4-BE49-F238E27FC236}">
                <a16:creationId xmlns:a16="http://schemas.microsoft.com/office/drawing/2014/main" id="{2FBCA37C-E647-404D-B321-C0FFFC756028}"/>
              </a:ext>
            </a:extLst>
          </p:cNvPr>
          <p:cNvSpPr>
            <a:spLocks noGrp="1" noChangeArrowheads="1"/>
          </p:cNvSpPr>
          <p:nvPr>
            <p:ph type="sldNum" sz="quarter" idx="5"/>
          </p:nvPr>
        </p:nvSpPr>
        <p:spPr>
          <a:ln/>
        </p:spPr>
        <p:txBody>
          <a:bodyPr/>
          <a:lstStyle/>
          <a:p>
            <a:fld id="{F0EB6067-912E-5C47-81A6-5EDAACD418E4}" type="slidenum">
              <a:rPr lang="en-US" altLang="en-US"/>
              <a:pPr/>
              <a:t>12</a:t>
            </a:fld>
            <a:endParaRPr lang="en-US" altLang="en-US"/>
          </a:p>
        </p:txBody>
      </p:sp>
      <p:sp>
        <p:nvSpPr>
          <p:cNvPr id="448514" name="Rectangle 2">
            <a:extLst>
              <a:ext uri="{FF2B5EF4-FFF2-40B4-BE49-F238E27FC236}">
                <a16:creationId xmlns:a16="http://schemas.microsoft.com/office/drawing/2014/main" id="{521F4FC9-A75A-8440-892A-493F418BBB69}"/>
              </a:ext>
            </a:extLst>
          </p:cNvPr>
          <p:cNvSpPr>
            <a:spLocks noGrp="1" noRot="1" noChangeAspect="1" noChangeArrowheads="1" noTextEdit="1"/>
          </p:cNvSpPr>
          <p:nvPr>
            <p:ph type="sldImg"/>
          </p:nvPr>
        </p:nvSpPr>
        <p:spPr>
          <a:xfrm>
            <a:off x="1119188" y="693738"/>
            <a:ext cx="4616450" cy="3462337"/>
          </a:xfrm>
          <a:ln/>
        </p:spPr>
      </p:sp>
      <p:sp>
        <p:nvSpPr>
          <p:cNvPr id="448515" name="Rectangle 3">
            <a:extLst>
              <a:ext uri="{FF2B5EF4-FFF2-40B4-BE49-F238E27FC236}">
                <a16:creationId xmlns:a16="http://schemas.microsoft.com/office/drawing/2014/main" id="{EE12A528-F414-D248-A786-CDB7FEFF4CF6}"/>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6695611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a:extLst>
              <a:ext uri="{FF2B5EF4-FFF2-40B4-BE49-F238E27FC236}">
                <a16:creationId xmlns:a16="http://schemas.microsoft.com/office/drawing/2014/main" id="{2FBCA37C-E647-404D-B321-C0FFFC756028}"/>
              </a:ext>
            </a:extLst>
          </p:cNvPr>
          <p:cNvSpPr>
            <a:spLocks noGrp="1" noChangeArrowheads="1"/>
          </p:cNvSpPr>
          <p:nvPr>
            <p:ph type="sldNum" sz="quarter" idx="5"/>
          </p:nvPr>
        </p:nvSpPr>
        <p:spPr>
          <a:ln/>
        </p:spPr>
        <p:txBody>
          <a:bodyPr/>
          <a:lstStyle/>
          <a:p>
            <a:fld id="{F0EB6067-912E-5C47-81A6-5EDAACD418E4}" type="slidenum">
              <a:rPr lang="en-US" altLang="en-US"/>
              <a:pPr/>
              <a:t>13</a:t>
            </a:fld>
            <a:endParaRPr lang="en-US" altLang="en-US"/>
          </a:p>
        </p:txBody>
      </p:sp>
      <p:sp>
        <p:nvSpPr>
          <p:cNvPr id="448514" name="Rectangle 2">
            <a:extLst>
              <a:ext uri="{FF2B5EF4-FFF2-40B4-BE49-F238E27FC236}">
                <a16:creationId xmlns:a16="http://schemas.microsoft.com/office/drawing/2014/main" id="{521F4FC9-A75A-8440-892A-493F418BBB69}"/>
              </a:ext>
            </a:extLst>
          </p:cNvPr>
          <p:cNvSpPr>
            <a:spLocks noGrp="1" noRot="1" noChangeAspect="1" noChangeArrowheads="1" noTextEdit="1"/>
          </p:cNvSpPr>
          <p:nvPr>
            <p:ph type="sldImg"/>
          </p:nvPr>
        </p:nvSpPr>
        <p:spPr>
          <a:xfrm>
            <a:off x="1119188" y="693738"/>
            <a:ext cx="4616450" cy="3462337"/>
          </a:xfrm>
          <a:ln/>
        </p:spPr>
      </p:sp>
      <p:sp>
        <p:nvSpPr>
          <p:cNvPr id="448515" name="Rectangle 3">
            <a:extLst>
              <a:ext uri="{FF2B5EF4-FFF2-40B4-BE49-F238E27FC236}">
                <a16:creationId xmlns:a16="http://schemas.microsoft.com/office/drawing/2014/main" id="{EE12A528-F414-D248-A786-CDB7FEFF4CF6}"/>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40720518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5"/>
        <p:cNvGrpSpPr/>
        <p:nvPr/>
      </p:nvGrpSpPr>
      <p:grpSpPr>
        <a:xfrm>
          <a:off x="0" y="0"/>
          <a:ext cx="0" cy="0"/>
          <a:chOff x="0" y="0"/>
          <a:chExt cx="0" cy="0"/>
        </a:xfrm>
      </p:grpSpPr>
      <p:sp>
        <p:nvSpPr>
          <p:cNvPr id="546" name="Shape 54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47" name="Shape 547"/>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rtl="0">
              <a:spcBef>
                <a:spcPts val="0"/>
              </a:spcBef>
              <a:spcAft>
                <a:spcPts val="0"/>
              </a:spcAft>
              <a:buNone/>
            </a:pPr>
            <a:r>
              <a:rPr lang="nl-NL"/>
              <a:t>Part 1 = Showing code 3 state model</a:t>
            </a:r>
            <a:endParaRPr/>
          </a:p>
          <a:p>
            <a:pPr marL="0" lvl="0" indent="0" rtl="0">
              <a:spcBef>
                <a:spcPts val="0"/>
              </a:spcBef>
              <a:spcAft>
                <a:spcPts val="0"/>
              </a:spcAft>
              <a:buNone/>
            </a:pPr>
            <a:r>
              <a:rPr lang="nl-NL"/>
              <a:t>Part 2 = Exercise build Sick-Sicker model </a:t>
            </a:r>
            <a:endParaRPr/>
          </a:p>
          <a:p>
            <a:pPr marL="0" lvl="0" indent="0" rtl="0">
              <a:spcBef>
                <a:spcPts val="0"/>
              </a:spcBef>
              <a:spcAft>
                <a:spcPts val="0"/>
              </a:spcAft>
              <a:buNone/>
            </a:pPr>
            <a:r>
              <a:rPr lang="nl-NL"/>
              <a:t>Part 3 = Show answers of Sick-Sicker </a:t>
            </a:r>
            <a:endParaRPr/>
          </a:p>
        </p:txBody>
      </p:sp>
    </p:spTree>
    <p:extLst>
      <p:ext uri="{BB962C8B-B14F-4D97-AF65-F5344CB8AC3E}">
        <p14:creationId xmlns:p14="http://schemas.microsoft.com/office/powerpoint/2010/main" val="15844801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5"/>
        <p:cNvGrpSpPr/>
        <p:nvPr/>
      </p:nvGrpSpPr>
      <p:grpSpPr>
        <a:xfrm>
          <a:off x="0" y="0"/>
          <a:ext cx="0" cy="0"/>
          <a:chOff x="0" y="0"/>
          <a:chExt cx="0" cy="0"/>
        </a:xfrm>
      </p:grpSpPr>
      <p:sp>
        <p:nvSpPr>
          <p:cNvPr id="486" name="Google Shape;486;g2ddbe0e68f_0_161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487" name="Google Shape;487;g2ddbe0e68f_0_1619: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r>
              <a:rPr lang="nl-NL"/>
              <a:t>Eline</a:t>
            </a:r>
            <a:endParaRPr/>
          </a:p>
        </p:txBody>
      </p:sp>
    </p:spTree>
    <p:extLst>
      <p:ext uri="{BB962C8B-B14F-4D97-AF65-F5344CB8AC3E}">
        <p14:creationId xmlns:p14="http://schemas.microsoft.com/office/powerpoint/2010/main" val="4859025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F5A15DB-E0AF-4B27-96F7-8038C5568058}" type="slidenum">
              <a:rPr lang="en-US" altLang="en-US"/>
              <a:pPr/>
              <a:t>3</a:t>
            </a:fld>
            <a:endParaRPr lang="en-US" altLang="en-US"/>
          </a:p>
        </p:txBody>
      </p:sp>
      <p:sp>
        <p:nvSpPr>
          <p:cNvPr id="259074" name="Rectangle 2"/>
          <p:cNvSpPr>
            <a:spLocks noGrp="1" noRot="1" noChangeAspect="1" noChangeArrowheads="1" noTextEdit="1"/>
          </p:cNvSpPr>
          <p:nvPr>
            <p:ph type="sldImg"/>
          </p:nvPr>
        </p:nvSpPr>
        <p:spPr>
          <a:xfrm>
            <a:off x="1143000" y="685800"/>
            <a:ext cx="4572000" cy="3429000"/>
          </a:xfrm>
          <a:ln/>
        </p:spPr>
      </p:sp>
      <p:sp>
        <p:nvSpPr>
          <p:cNvPr id="259075" name="Rectangle 3"/>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36798389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a:extLst>
              <a:ext uri="{FF2B5EF4-FFF2-40B4-BE49-F238E27FC236}">
                <a16:creationId xmlns:a16="http://schemas.microsoft.com/office/drawing/2014/main" id="{1CEF6441-59E4-9B4B-A385-103E37B4C49B}"/>
              </a:ext>
            </a:extLst>
          </p:cNvPr>
          <p:cNvSpPr>
            <a:spLocks noGrp="1" noChangeArrowheads="1"/>
          </p:cNvSpPr>
          <p:nvPr>
            <p:ph type="sldNum" sz="quarter" idx="5"/>
          </p:nvPr>
        </p:nvSpPr>
        <p:spPr>
          <a:ln/>
        </p:spPr>
        <p:txBody>
          <a:bodyPr/>
          <a:lstStyle/>
          <a:p>
            <a:fld id="{0AC9FEB1-B6EB-B24B-9ED2-2F3931C52B68}" type="slidenum">
              <a:rPr lang="en-US" altLang="en-US"/>
              <a:pPr/>
              <a:t>4</a:t>
            </a:fld>
            <a:endParaRPr lang="en-US" altLang="en-US"/>
          </a:p>
        </p:txBody>
      </p:sp>
      <p:sp>
        <p:nvSpPr>
          <p:cNvPr id="167938" name="Rectangle 2">
            <a:extLst>
              <a:ext uri="{FF2B5EF4-FFF2-40B4-BE49-F238E27FC236}">
                <a16:creationId xmlns:a16="http://schemas.microsoft.com/office/drawing/2014/main" id="{56BE5B1C-C30F-E141-931A-6244169DF067}"/>
              </a:ext>
            </a:extLst>
          </p:cNvPr>
          <p:cNvSpPr>
            <a:spLocks noGrp="1" noRot="1" noChangeAspect="1" noChangeArrowheads="1" noTextEdit="1"/>
          </p:cNvSpPr>
          <p:nvPr>
            <p:ph type="sldImg"/>
          </p:nvPr>
        </p:nvSpPr>
        <p:spPr>
          <a:xfrm>
            <a:off x="1119188" y="693738"/>
            <a:ext cx="4616450" cy="3462337"/>
          </a:xfrm>
          <a:ln/>
        </p:spPr>
      </p:sp>
      <p:sp>
        <p:nvSpPr>
          <p:cNvPr id="167939" name="Rectangle 3">
            <a:extLst>
              <a:ext uri="{FF2B5EF4-FFF2-40B4-BE49-F238E27FC236}">
                <a16:creationId xmlns:a16="http://schemas.microsoft.com/office/drawing/2014/main" id="{8FD47E13-7811-864D-A2F5-BD198CD53EA9}"/>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5539712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a:extLst>
              <a:ext uri="{FF2B5EF4-FFF2-40B4-BE49-F238E27FC236}">
                <a16:creationId xmlns:a16="http://schemas.microsoft.com/office/drawing/2014/main" id="{2DC611B4-2518-1744-82BB-5C1CCA5705D4}"/>
              </a:ext>
            </a:extLst>
          </p:cNvPr>
          <p:cNvSpPr>
            <a:spLocks noGrp="1" noChangeArrowheads="1"/>
          </p:cNvSpPr>
          <p:nvPr>
            <p:ph type="sldNum" sz="quarter" idx="5"/>
          </p:nvPr>
        </p:nvSpPr>
        <p:spPr>
          <a:ln/>
        </p:spPr>
        <p:txBody>
          <a:bodyPr/>
          <a:lstStyle/>
          <a:p>
            <a:fld id="{A39510A2-88E4-FD48-B63A-391E57312344}" type="slidenum">
              <a:rPr lang="en-US" altLang="en-US"/>
              <a:pPr/>
              <a:t>5</a:t>
            </a:fld>
            <a:endParaRPr lang="en-US" altLang="en-US"/>
          </a:p>
        </p:txBody>
      </p:sp>
      <p:sp>
        <p:nvSpPr>
          <p:cNvPr id="176130" name="Rectangle 2">
            <a:extLst>
              <a:ext uri="{FF2B5EF4-FFF2-40B4-BE49-F238E27FC236}">
                <a16:creationId xmlns:a16="http://schemas.microsoft.com/office/drawing/2014/main" id="{63A8A7D9-5A4E-0540-85FB-8310A014A15E}"/>
              </a:ext>
            </a:extLst>
          </p:cNvPr>
          <p:cNvSpPr>
            <a:spLocks noGrp="1" noRot="1" noChangeAspect="1" noChangeArrowheads="1" noTextEdit="1"/>
          </p:cNvSpPr>
          <p:nvPr>
            <p:ph type="sldImg"/>
          </p:nvPr>
        </p:nvSpPr>
        <p:spPr>
          <a:xfrm>
            <a:off x="1119188" y="693738"/>
            <a:ext cx="4616450" cy="3462337"/>
          </a:xfrm>
          <a:ln/>
        </p:spPr>
      </p:sp>
      <p:sp>
        <p:nvSpPr>
          <p:cNvPr id="176131" name="Rectangle 3">
            <a:extLst>
              <a:ext uri="{FF2B5EF4-FFF2-40B4-BE49-F238E27FC236}">
                <a16:creationId xmlns:a16="http://schemas.microsoft.com/office/drawing/2014/main" id="{82CDB835-7A37-0D45-A83B-0E1268471461}"/>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56528611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a:extLst>
              <a:ext uri="{FF2B5EF4-FFF2-40B4-BE49-F238E27FC236}">
                <a16:creationId xmlns:a16="http://schemas.microsoft.com/office/drawing/2014/main" id="{774D0882-8707-8D45-BE02-77FE4BF23ABF}"/>
              </a:ext>
            </a:extLst>
          </p:cNvPr>
          <p:cNvSpPr>
            <a:spLocks noGrp="1" noChangeArrowheads="1"/>
          </p:cNvSpPr>
          <p:nvPr>
            <p:ph type="sldNum" sz="quarter" idx="5"/>
          </p:nvPr>
        </p:nvSpPr>
        <p:spPr>
          <a:ln/>
        </p:spPr>
        <p:txBody>
          <a:bodyPr/>
          <a:lstStyle/>
          <a:p>
            <a:fld id="{EB776F7C-7940-D44B-967C-3DDF402BF390}" type="slidenum">
              <a:rPr lang="en-US" altLang="en-US"/>
              <a:pPr/>
              <a:t>6</a:t>
            </a:fld>
            <a:endParaRPr lang="en-US" altLang="en-US"/>
          </a:p>
        </p:txBody>
      </p:sp>
      <p:sp>
        <p:nvSpPr>
          <p:cNvPr id="440322" name="Rectangle 2">
            <a:extLst>
              <a:ext uri="{FF2B5EF4-FFF2-40B4-BE49-F238E27FC236}">
                <a16:creationId xmlns:a16="http://schemas.microsoft.com/office/drawing/2014/main" id="{A9231327-6E4B-7746-8191-127EFC99D840}"/>
              </a:ext>
            </a:extLst>
          </p:cNvPr>
          <p:cNvSpPr>
            <a:spLocks noGrp="1" noRot="1" noChangeAspect="1" noChangeArrowheads="1" noTextEdit="1"/>
          </p:cNvSpPr>
          <p:nvPr>
            <p:ph type="sldImg"/>
          </p:nvPr>
        </p:nvSpPr>
        <p:spPr>
          <a:xfrm>
            <a:off x="1119188" y="693738"/>
            <a:ext cx="4616450" cy="3462337"/>
          </a:xfrm>
          <a:ln/>
        </p:spPr>
      </p:sp>
      <p:sp>
        <p:nvSpPr>
          <p:cNvPr id="440323" name="Rectangle 3">
            <a:extLst>
              <a:ext uri="{FF2B5EF4-FFF2-40B4-BE49-F238E27FC236}">
                <a16:creationId xmlns:a16="http://schemas.microsoft.com/office/drawing/2014/main" id="{14ED9742-0E11-F94F-B682-FFB6D42F5359}"/>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4369433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a:extLst>
              <a:ext uri="{FF2B5EF4-FFF2-40B4-BE49-F238E27FC236}">
                <a16:creationId xmlns:a16="http://schemas.microsoft.com/office/drawing/2014/main" id="{EB2850B6-A465-264A-888E-3B57BA661EEA}"/>
              </a:ext>
            </a:extLst>
          </p:cNvPr>
          <p:cNvSpPr>
            <a:spLocks noGrp="1" noChangeArrowheads="1"/>
          </p:cNvSpPr>
          <p:nvPr>
            <p:ph type="sldNum" sz="quarter" idx="5"/>
          </p:nvPr>
        </p:nvSpPr>
        <p:spPr>
          <a:ln/>
        </p:spPr>
        <p:txBody>
          <a:bodyPr/>
          <a:lstStyle/>
          <a:p>
            <a:fld id="{13582D2D-CDFA-4E43-9308-EEBA1882C39B}" type="slidenum">
              <a:rPr lang="en-US" altLang="en-US"/>
              <a:pPr/>
              <a:t>7</a:t>
            </a:fld>
            <a:endParaRPr lang="en-US" altLang="en-US"/>
          </a:p>
        </p:txBody>
      </p:sp>
      <p:sp>
        <p:nvSpPr>
          <p:cNvPr id="442370" name="Rectangle 2">
            <a:extLst>
              <a:ext uri="{FF2B5EF4-FFF2-40B4-BE49-F238E27FC236}">
                <a16:creationId xmlns:a16="http://schemas.microsoft.com/office/drawing/2014/main" id="{4F9D58A4-8C47-BF42-9C05-3BFCD44882C7}"/>
              </a:ext>
            </a:extLst>
          </p:cNvPr>
          <p:cNvSpPr>
            <a:spLocks noGrp="1" noRot="1" noChangeAspect="1" noChangeArrowheads="1" noTextEdit="1"/>
          </p:cNvSpPr>
          <p:nvPr>
            <p:ph type="sldImg"/>
          </p:nvPr>
        </p:nvSpPr>
        <p:spPr>
          <a:xfrm>
            <a:off x="1119188" y="693738"/>
            <a:ext cx="4616450" cy="3462337"/>
          </a:xfrm>
          <a:ln/>
        </p:spPr>
      </p:sp>
      <p:sp>
        <p:nvSpPr>
          <p:cNvPr id="442371" name="Rectangle 3">
            <a:extLst>
              <a:ext uri="{FF2B5EF4-FFF2-40B4-BE49-F238E27FC236}">
                <a16:creationId xmlns:a16="http://schemas.microsoft.com/office/drawing/2014/main" id="{E12A6958-2BC5-5240-92D2-6CE21F472F02}"/>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3598664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a:extLst>
              <a:ext uri="{FF2B5EF4-FFF2-40B4-BE49-F238E27FC236}">
                <a16:creationId xmlns:a16="http://schemas.microsoft.com/office/drawing/2014/main" id="{21265242-713B-F643-8F05-9A5195AB1CD2}"/>
              </a:ext>
            </a:extLst>
          </p:cNvPr>
          <p:cNvSpPr>
            <a:spLocks noGrp="1" noChangeArrowheads="1"/>
          </p:cNvSpPr>
          <p:nvPr>
            <p:ph type="sldNum" sz="quarter" idx="5"/>
          </p:nvPr>
        </p:nvSpPr>
        <p:spPr>
          <a:ln/>
        </p:spPr>
        <p:txBody>
          <a:bodyPr/>
          <a:lstStyle/>
          <a:p>
            <a:fld id="{4CE1410A-0EE2-1946-9A45-742DE56FC75A}" type="slidenum">
              <a:rPr lang="en-US" altLang="en-US"/>
              <a:pPr/>
              <a:t>8</a:t>
            </a:fld>
            <a:endParaRPr lang="en-US" altLang="en-US"/>
          </a:p>
        </p:txBody>
      </p:sp>
      <p:sp>
        <p:nvSpPr>
          <p:cNvPr id="178178" name="Rectangle 2">
            <a:extLst>
              <a:ext uri="{FF2B5EF4-FFF2-40B4-BE49-F238E27FC236}">
                <a16:creationId xmlns:a16="http://schemas.microsoft.com/office/drawing/2014/main" id="{30E7B2B6-39EE-474C-9280-604B49190727}"/>
              </a:ext>
            </a:extLst>
          </p:cNvPr>
          <p:cNvSpPr>
            <a:spLocks noGrp="1" noRot="1" noChangeAspect="1" noChangeArrowheads="1" noTextEdit="1"/>
          </p:cNvSpPr>
          <p:nvPr>
            <p:ph type="sldImg"/>
          </p:nvPr>
        </p:nvSpPr>
        <p:spPr>
          <a:xfrm>
            <a:off x="1119188" y="693738"/>
            <a:ext cx="4616450" cy="3462337"/>
          </a:xfrm>
          <a:ln/>
        </p:spPr>
      </p:sp>
      <p:sp>
        <p:nvSpPr>
          <p:cNvPr id="178179" name="Rectangle 3">
            <a:extLst>
              <a:ext uri="{FF2B5EF4-FFF2-40B4-BE49-F238E27FC236}">
                <a16:creationId xmlns:a16="http://schemas.microsoft.com/office/drawing/2014/main" id="{BED907FB-4725-EB46-992C-1C9DDB8FA603}"/>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27794393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a:extLst>
              <a:ext uri="{FF2B5EF4-FFF2-40B4-BE49-F238E27FC236}">
                <a16:creationId xmlns:a16="http://schemas.microsoft.com/office/drawing/2014/main" id="{1B2AF498-E132-F049-889A-0B5150C08B20}"/>
              </a:ext>
            </a:extLst>
          </p:cNvPr>
          <p:cNvSpPr>
            <a:spLocks noGrp="1" noChangeArrowheads="1"/>
          </p:cNvSpPr>
          <p:nvPr>
            <p:ph type="sldNum" sz="quarter" idx="5"/>
          </p:nvPr>
        </p:nvSpPr>
        <p:spPr>
          <a:ln/>
        </p:spPr>
        <p:txBody>
          <a:bodyPr/>
          <a:lstStyle/>
          <a:p>
            <a:fld id="{F8C89256-9A38-424A-B6DB-B08D69F55214}" type="slidenum">
              <a:rPr lang="en-US" altLang="en-US"/>
              <a:pPr/>
              <a:t>9</a:t>
            </a:fld>
            <a:endParaRPr lang="en-US" altLang="en-US"/>
          </a:p>
        </p:txBody>
      </p:sp>
      <p:sp>
        <p:nvSpPr>
          <p:cNvPr id="180226" name="Rectangle 2">
            <a:extLst>
              <a:ext uri="{FF2B5EF4-FFF2-40B4-BE49-F238E27FC236}">
                <a16:creationId xmlns:a16="http://schemas.microsoft.com/office/drawing/2014/main" id="{CF89BD90-2C84-3649-B5A7-12D296F8E9DC}"/>
              </a:ext>
            </a:extLst>
          </p:cNvPr>
          <p:cNvSpPr>
            <a:spLocks noGrp="1" noRot="1" noChangeAspect="1" noChangeArrowheads="1" noTextEdit="1"/>
          </p:cNvSpPr>
          <p:nvPr>
            <p:ph type="sldImg"/>
          </p:nvPr>
        </p:nvSpPr>
        <p:spPr>
          <a:xfrm>
            <a:off x="1119188" y="693738"/>
            <a:ext cx="4616450" cy="3462337"/>
          </a:xfrm>
          <a:ln/>
        </p:spPr>
      </p:sp>
      <p:sp>
        <p:nvSpPr>
          <p:cNvPr id="180227" name="Rectangle 3">
            <a:extLst>
              <a:ext uri="{FF2B5EF4-FFF2-40B4-BE49-F238E27FC236}">
                <a16:creationId xmlns:a16="http://schemas.microsoft.com/office/drawing/2014/main" id="{E807F5ED-D593-1441-94B9-78B4364B166F}"/>
              </a:ext>
            </a:extLst>
          </p:cNvPr>
          <p:cNvSpPr>
            <a:spLocks noGrp="1" noChangeArrowheads="1"/>
          </p:cNvSpPr>
          <p:nvPr>
            <p:ph type="body" idx="1"/>
          </p:nvPr>
        </p:nvSpPr>
        <p:spPr/>
        <p:txBody>
          <a:bodyPr/>
          <a:lstStyle/>
          <a:p>
            <a:endParaRPr lang="en-US" altLang="en-US"/>
          </a:p>
        </p:txBody>
      </p:sp>
    </p:spTree>
    <p:extLst>
      <p:ext uri="{BB962C8B-B14F-4D97-AF65-F5344CB8AC3E}">
        <p14:creationId xmlns:p14="http://schemas.microsoft.com/office/powerpoint/2010/main" val="15757764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 Id="rId5" Type="http://schemas.openxmlformats.org/officeDocument/2006/relationships/image" Target="../media/image9.png"/><Relationship Id="rId4" Type="http://schemas.openxmlformats.org/officeDocument/2006/relationships/image" Target="../media/image8.gif"/></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bg>
      <p:bgPr>
        <a:solidFill>
          <a:srgbClr val="009999"/>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27584" y="3501008"/>
            <a:ext cx="6461760" cy="1066800"/>
          </a:xfrm>
        </p:spPr>
        <p:txBody>
          <a:bodyPr anchor="t">
            <a:normAutofit/>
          </a:bodyPr>
          <a:lstStyle>
            <a:lvl1pPr marL="0" indent="0" algn="l">
              <a:buNone/>
              <a:defRPr sz="2000">
                <a:solidFill>
                  <a:srgbClr val="FEF8F3"/>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6" name="Slide Number Placeholder 5"/>
          <p:cNvSpPr>
            <a:spLocks noGrp="1"/>
          </p:cNvSpPr>
          <p:nvPr>
            <p:ph type="sldNum" sz="quarter" idx="12"/>
          </p:nvPr>
        </p:nvSpPr>
        <p:spPr>
          <a:ln>
            <a:noFill/>
          </a:ln>
        </p:spPr>
        <p:txBody>
          <a:bodyPr/>
          <a:lstStyle/>
          <a:p>
            <a:fld id="{0798D939-2D9E-2142-A80A-FFDECD1E5A9B}" type="slidenum">
              <a:rPr lang="en-US" smtClean="0"/>
              <a:t>‹#›</a:t>
            </a:fld>
            <a:endParaRPr lang="en-US"/>
          </a:p>
        </p:txBody>
      </p:sp>
      <p:sp>
        <p:nvSpPr>
          <p:cNvPr id="8" name="Footer Placeholder 4"/>
          <p:cNvSpPr>
            <a:spLocks noGrp="1"/>
          </p:cNvSpPr>
          <p:nvPr>
            <p:ph type="ftr" sz="quarter" idx="3"/>
          </p:nvPr>
        </p:nvSpPr>
        <p:spPr>
          <a:xfrm>
            <a:off x="649288" y="6453336"/>
            <a:ext cx="4786808" cy="374587"/>
          </a:xfrm>
          <a:prstGeom prst="rect">
            <a:avLst/>
          </a:prstGeom>
          <a:noFill/>
        </p:spPr>
        <p:txBody>
          <a:bodyPr vert="horz" lIns="91440" tIns="45720" rIns="91440" bIns="45720" rtlCol="0" anchor="ctr"/>
          <a:lstStyle>
            <a:lvl1pPr algn="l">
              <a:defRPr sz="1200">
                <a:solidFill>
                  <a:schemeClr val="bg1"/>
                </a:solidFill>
              </a:defRPr>
            </a:lvl1pPr>
          </a:lstStyle>
          <a:p>
            <a:endParaRPr lang="en-US"/>
          </a:p>
        </p:txBody>
      </p:sp>
      <p:sp>
        <p:nvSpPr>
          <p:cNvPr id="11" name="Rectangle 10"/>
          <p:cNvSpPr/>
          <p:nvPr/>
        </p:nvSpPr>
        <p:spPr>
          <a:xfrm>
            <a:off x="1815852" y="764704"/>
            <a:ext cx="7308304" cy="2376264"/>
          </a:xfrm>
          <a:prstGeom prst="rect">
            <a:avLst/>
          </a:prstGeom>
          <a:solidFill>
            <a:srgbClr val="FEF8F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004D99"/>
              </a:solidFill>
            </a:endParaRPr>
          </a:p>
        </p:txBody>
      </p:sp>
      <p:sp>
        <p:nvSpPr>
          <p:cNvPr id="2" name="Title 1"/>
          <p:cNvSpPr>
            <a:spLocks noGrp="1"/>
          </p:cNvSpPr>
          <p:nvPr>
            <p:ph type="ctrTitle"/>
          </p:nvPr>
        </p:nvSpPr>
        <p:spPr>
          <a:xfrm>
            <a:off x="1815852" y="764704"/>
            <a:ext cx="7357120" cy="2384623"/>
          </a:xfrm>
        </p:spPr>
        <p:txBody>
          <a:bodyPr anchor="b"/>
          <a:lstStyle>
            <a:lvl1pPr>
              <a:defRPr sz="6600">
                <a:ln>
                  <a:noFill/>
                </a:ln>
                <a:solidFill>
                  <a:srgbClr val="004D99"/>
                </a:solidFill>
              </a:defRPr>
            </a:lvl1pPr>
          </a:lstStyle>
          <a:p>
            <a:r>
              <a:rPr lang="en-US"/>
              <a:t>Click to edit Master title style</a:t>
            </a:r>
            <a:endParaRPr lang="en-US" dirty="0"/>
          </a:p>
        </p:txBody>
      </p:sp>
      <p:sp>
        <p:nvSpPr>
          <p:cNvPr id="7" name="TextBox 6"/>
          <p:cNvSpPr txBox="1"/>
          <p:nvPr/>
        </p:nvSpPr>
        <p:spPr>
          <a:xfrm>
            <a:off x="653822" y="5807005"/>
            <a:ext cx="7850043" cy="646331"/>
          </a:xfrm>
          <a:prstGeom prst="rect">
            <a:avLst/>
          </a:prstGeom>
          <a:noFill/>
        </p:spPr>
        <p:txBody>
          <a:bodyPr wrap="square" rtlCol="0">
            <a:spAutoFit/>
          </a:bodyPr>
          <a:lstStyle/>
          <a:p>
            <a:r>
              <a:rPr lang="en-US" sz="900" b="1" i="0" kern="1200" dirty="0">
                <a:solidFill>
                  <a:schemeClr val="bg1"/>
                </a:solidFill>
                <a:effectLst/>
                <a:latin typeface="+mn-lt"/>
                <a:ea typeface="+mn-ea"/>
                <a:cs typeface="+mn-cs"/>
              </a:rPr>
              <a:t>© Copyright 2017, THE HOSPITAL FOR SICK CHILDREN AND THE COLLABORATING INSTITUTIONS.</a:t>
            </a:r>
            <a:r>
              <a:rPr lang="en-US" sz="900" b="0" i="0" kern="1200" dirty="0">
                <a:solidFill>
                  <a:schemeClr val="bg1"/>
                </a:solidFill>
                <a:effectLst/>
                <a:latin typeface="+mn-lt"/>
                <a:ea typeface="+mn-ea"/>
                <a:cs typeface="+mn-cs"/>
              </a:rPr>
              <a:t> </a:t>
            </a:r>
          </a:p>
          <a:p>
            <a:r>
              <a:rPr lang="en-US" sz="900" b="0" i="0" kern="1200" dirty="0">
                <a:solidFill>
                  <a:schemeClr val="bg1"/>
                </a:solidFill>
                <a:effectLst/>
                <a:latin typeface="+mn-lt"/>
                <a:ea typeface="+mn-ea"/>
                <a:cs typeface="+mn-cs"/>
              </a:rPr>
              <a:t>All rights reserved in Canada, the United States and worldwide.  Copyright, trademarks, trade names and any and all associated intellectual property are exclusively owned by THE HOSPITAL FOR SICK CHILDREN and the collaborating institutions and may not be used, reproduced, modified, distributed or adapted in any way without written permission. </a:t>
            </a:r>
            <a:endParaRPr lang="en-GB" sz="900" dirty="0">
              <a:solidFill>
                <a:schemeClr val="bg1"/>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976064" y="5315288"/>
            <a:ext cx="7772400" cy="594360"/>
          </a:xfrm>
        </p:spPr>
        <p:txBody>
          <a:bodyPr anchor="b"/>
          <a:lstStyle>
            <a:lvl1pPr algn="ctr">
              <a:defRPr sz="2200" b="1"/>
            </a:lvl1pPr>
          </a:lstStyle>
          <a:p>
            <a:r>
              <a:rPr lang="en-US"/>
              <a:t>Click to edit Master title style</a:t>
            </a:r>
            <a:endParaRPr lang="en-US" dirty="0"/>
          </a:p>
        </p:txBody>
      </p:sp>
      <p:sp>
        <p:nvSpPr>
          <p:cNvPr id="4" name="Text Placeholder 3"/>
          <p:cNvSpPr>
            <a:spLocks noGrp="1"/>
          </p:cNvSpPr>
          <p:nvPr>
            <p:ph type="body" sz="half" idx="2"/>
          </p:nvPr>
        </p:nvSpPr>
        <p:spPr>
          <a:xfrm>
            <a:off x="976062" y="5915744"/>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B634AAD-AC3C-4F24-B5C0-1761CB9C20B3}" type="datetime1">
              <a:rPr lang="en-US" smtClean="0"/>
              <a:t>2022-08-26</a:t>
            </a:fld>
            <a:endParaRPr lang="en-US"/>
          </a:p>
        </p:txBody>
      </p:sp>
      <p:sp>
        <p:nvSpPr>
          <p:cNvPr id="7" name="Slide Number Placeholder 6"/>
          <p:cNvSpPr>
            <a:spLocks noGrp="1"/>
          </p:cNvSpPr>
          <p:nvPr>
            <p:ph type="sldNum" sz="quarter" idx="12"/>
          </p:nvPr>
        </p:nvSpPr>
        <p:spPr/>
        <p:txBody>
          <a:bodyPr/>
          <a:lstStyle/>
          <a:p>
            <a:fld id="{0798D939-2D9E-2142-A80A-FFDECD1E5A9B}" type="slidenum">
              <a:rPr lang="en-US" smtClean="0"/>
              <a:t>‹#›</a:t>
            </a:fld>
            <a:endParaRPr lang="en-US"/>
          </a:p>
        </p:txBody>
      </p:sp>
      <p:sp>
        <p:nvSpPr>
          <p:cNvPr id="9" name="Content Placeholder 8"/>
          <p:cNvSpPr>
            <a:spLocks noGrp="1"/>
          </p:cNvSpPr>
          <p:nvPr>
            <p:ph sz="quarter" idx="13"/>
          </p:nvPr>
        </p:nvSpPr>
        <p:spPr>
          <a:xfrm>
            <a:off x="976063" y="200744"/>
            <a:ext cx="7772400" cy="494284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ooter Placeholder 4"/>
          <p:cNvSpPr>
            <a:spLocks noGrp="1"/>
          </p:cNvSpPr>
          <p:nvPr>
            <p:ph type="ftr" sz="quarter" idx="3"/>
          </p:nvPr>
        </p:nvSpPr>
        <p:spPr>
          <a:xfrm>
            <a:off x="649288" y="6481911"/>
            <a:ext cx="4786808" cy="374587"/>
          </a:xfrm>
          <a:prstGeom prst="rect">
            <a:avLst/>
          </a:prstGeom>
        </p:spPr>
        <p:txBody>
          <a:bodyPr vert="horz" lIns="91440" tIns="45720" rIns="91440" bIns="45720" rtlCol="0" anchor="ctr"/>
          <a:lstStyle>
            <a:lvl1pPr algn="l">
              <a:defRPr sz="1200">
                <a:solidFill>
                  <a:srgbClr val="009999"/>
                </a:solidFill>
              </a:defRPr>
            </a:lvl1pPr>
          </a:lstStyle>
          <a:p>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952056" y="5085184"/>
            <a:ext cx="7772400" cy="594626"/>
          </a:xfrm>
        </p:spPr>
        <p:txBody>
          <a:bodyPr anchor="b"/>
          <a:lstStyle>
            <a:lvl1pPr algn="ctr">
              <a:defRPr sz="2200" b="1">
                <a:ln>
                  <a:noFill/>
                </a:ln>
                <a:solidFill>
                  <a:schemeClr val="tx2"/>
                </a:solidFill>
              </a:defRPr>
            </a:lvl1pPr>
          </a:lstStyle>
          <a:p>
            <a:r>
              <a:rPr lang="en-US"/>
              <a:t>Click to edit Master title style</a:t>
            </a:r>
            <a:endParaRPr lang="en-US" dirty="0"/>
          </a:p>
        </p:txBody>
      </p:sp>
      <p:sp>
        <p:nvSpPr>
          <p:cNvPr id="3" name="Picture Placeholder 2"/>
          <p:cNvSpPr>
            <a:spLocks noGrp="1"/>
          </p:cNvSpPr>
          <p:nvPr>
            <p:ph type="pic" idx="1"/>
          </p:nvPr>
        </p:nvSpPr>
        <p:spPr>
          <a:xfrm>
            <a:off x="650304" y="0"/>
            <a:ext cx="8458200" cy="494116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952056" y="5685906"/>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AF58B934-03E5-4DEE-840D-354C57FF6DD8}" type="datetime1">
              <a:rPr lang="en-US" smtClean="0"/>
              <a:t>2022-08-26</a:t>
            </a:fld>
            <a:endParaRPr lang="en-US"/>
          </a:p>
        </p:txBody>
      </p:sp>
      <p:sp>
        <p:nvSpPr>
          <p:cNvPr id="9" name="Slide Number Placeholder 8"/>
          <p:cNvSpPr>
            <a:spLocks noGrp="1"/>
          </p:cNvSpPr>
          <p:nvPr>
            <p:ph type="sldNum" sz="quarter" idx="11"/>
          </p:nvPr>
        </p:nvSpPr>
        <p:spPr/>
        <p:txBody>
          <a:bodyPr/>
          <a:lstStyle/>
          <a:p>
            <a:fld id="{0798D939-2D9E-2142-A80A-FFDECD1E5A9B}" type="slidenum">
              <a:rPr lang="en-US" smtClean="0"/>
              <a:t>‹#›</a:t>
            </a:fld>
            <a:endParaRPr lang="en-US"/>
          </a:p>
        </p:txBody>
      </p:sp>
      <p:sp>
        <p:nvSpPr>
          <p:cNvPr id="11" name="Footer Placeholder 4"/>
          <p:cNvSpPr>
            <a:spLocks noGrp="1"/>
          </p:cNvSpPr>
          <p:nvPr>
            <p:ph type="ftr" sz="quarter" idx="3"/>
          </p:nvPr>
        </p:nvSpPr>
        <p:spPr>
          <a:xfrm>
            <a:off x="649288" y="6481911"/>
            <a:ext cx="4786808" cy="374587"/>
          </a:xfrm>
          <a:prstGeom prst="rect">
            <a:avLst/>
          </a:prstGeom>
        </p:spPr>
        <p:txBody>
          <a:bodyPr vert="horz" lIns="91440" tIns="45720" rIns="91440" bIns="45720" rtlCol="0" anchor="ctr"/>
          <a:lstStyle>
            <a:lvl1pPr algn="l">
              <a:defRPr sz="1200">
                <a:solidFill>
                  <a:srgbClr val="009999"/>
                </a:solidFill>
              </a:defRPr>
            </a:lvl1pPr>
          </a:lstStyle>
          <a:p>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984448" y="1556792"/>
            <a:ext cx="7620000" cy="468052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DBD6EDD-8212-4CC1-A46C-60F2740FE912}" type="datetime1">
              <a:rPr lang="en-US" smtClean="0"/>
              <a:t>2022-08-26</a:t>
            </a:fld>
            <a:endParaRPr lang="en-US"/>
          </a:p>
        </p:txBody>
      </p:sp>
      <p:sp>
        <p:nvSpPr>
          <p:cNvPr id="6" name="Slide Number Placeholder 5"/>
          <p:cNvSpPr>
            <a:spLocks noGrp="1"/>
          </p:cNvSpPr>
          <p:nvPr>
            <p:ph type="sldNum" sz="quarter" idx="12"/>
          </p:nvPr>
        </p:nvSpPr>
        <p:spPr/>
        <p:txBody>
          <a:bodyPr/>
          <a:lstStyle/>
          <a:p>
            <a:fld id="{0798D939-2D9E-2142-A80A-FFDECD1E5A9B}" type="slidenum">
              <a:rPr lang="en-US" smtClean="0"/>
              <a:t>‹#›</a:t>
            </a:fld>
            <a:endParaRPr lang="en-US"/>
          </a:p>
        </p:txBody>
      </p:sp>
      <p:sp>
        <p:nvSpPr>
          <p:cNvPr id="7" name="Footer Placeholder 4"/>
          <p:cNvSpPr>
            <a:spLocks noGrp="1"/>
          </p:cNvSpPr>
          <p:nvPr>
            <p:ph type="ftr" sz="quarter" idx="3"/>
          </p:nvPr>
        </p:nvSpPr>
        <p:spPr>
          <a:xfrm>
            <a:off x="649288" y="6481911"/>
            <a:ext cx="4786808" cy="374587"/>
          </a:xfrm>
          <a:prstGeom prst="rect">
            <a:avLst/>
          </a:prstGeom>
        </p:spPr>
        <p:txBody>
          <a:bodyPr vert="horz" lIns="91440" tIns="45720" rIns="91440" bIns="45720" rtlCol="0" anchor="ctr"/>
          <a:lstStyle>
            <a:lvl1pPr algn="l">
              <a:defRPr sz="1200">
                <a:solidFill>
                  <a:srgbClr val="009999"/>
                </a:solidFill>
              </a:defRPr>
            </a:lvl1pPr>
          </a:lstStyle>
          <a:p>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67872" y="274638"/>
            <a:ext cx="1752600" cy="58515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895672"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CC9A538-5928-443A-B2DD-6EEAA70C9EA3}" type="datetime1">
              <a:rPr lang="en-US" smtClean="0"/>
              <a:t>2022-08-26</a:t>
            </a:fld>
            <a:endParaRPr lang="en-US"/>
          </a:p>
        </p:txBody>
      </p:sp>
      <p:sp>
        <p:nvSpPr>
          <p:cNvPr id="6" name="Slide Number Placeholder 5"/>
          <p:cNvSpPr>
            <a:spLocks noGrp="1"/>
          </p:cNvSpPr>
          <p:nvPr>
            <p:ph type="sldNum" sz="quarter" idx="12"/>
          </p:nvPr>
        </p:nvSpPr>
        <p:spPr/>
        <p:txBody>
          <a:bodyPr/>
          <a:lstStyle/>
          <a:p>
            <a:fld id="{0798D939-2D9E-2142-A80A-FFDECD1E5A9B}" type="slidenum">
              <a:rPr lang="en-US" smtClean="0"/>
              <a:t>‹#›</a:t>
            </a:fld>
            <a:endParaRPr lang="en-US"/>
          </a:p>
        </p:txBody>
      </p:sp>
      <p:sp>
        <p:nvSpPr>
          <p:cNvPr id="7" name="Footer Placeholder 4"/>
          <p:cNvSpPr>
            <a:spLocks noGrp="1"/>
          </p:cNvSpPr>
          <p:nvPr>
            <p:ph type="ftr" sz="quarter" idx="3"/>
          </p:nvPr>
        </p:nvSpPr>
        <p:spPr>
          <a:xfrm>
            <a:off x="649288" y="6481911"/>
            <a:ext cx="4786808" cy="374587"/>
          </a:xfrm>
          <a:prstGeom prst="rect">
            <a:avLst/>
          </a:prstGeom>
        </p:spPr>
        <p:txBody>
          <a:bodyPr vert="horz" lIns="91440" tIns="45720" rIns="91440" bIns="45720" rtlCol="0" anchor="ctr"/>
          <a:lstStyle>
            <a:lvl1pPr algn="l">
              <a:defRPr sz="1200">
                <a:solidFill>
                  <a:srgbClr val="009999"/>
                </a:solidFill>
              </a:defRPr>
            </a:lvl1pPr>
          </a:lstStyle>
          <a:p>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Aangepaste indeli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dirty="0"/>
          </a:p>
        </p:txBody>
      </p:sp>
      <p:sp>
        <p:nvSpPr>
          <p:cNvPr id="3" name="Slide Number Placeholder 2"/>
          <p:cNvSpPr>
            <a:spLocks noGrp="1"/>
          </p:cNvSpPr>
          <p:nvPr>
            <p:ph type="sldNum" sz="quarter" idx="10"/>
          </p:nvPr>
        </p:nvSpPr>
        <p:spPr/>
        <p:txBody>
          <a:bodyPr/>
          <a:lstStyle/>
          <a:p>
            <a:fld id="{0798D939-2D9E-2142-A80A-FFDECD1E5A9B}" type="slidenum">
              <a:rPr lang="en-US" smtClean="0"/>
              <a:t>‹#›</a:t>
            </a:fld>
            <a:endParaRPr lang="en-US"/>
          </a:p>
        </p:txBody>
      </p:sp>
      <p:sp>
        <p:nvSpPr>
          <p:cNvPr id="5" name="Date Placeholder 4"/>
          <p:cNvSpPr>
            <a:spLocks noGrp="1"/>
          </p:cNvSpPr>
          <p:nvPr>
            <p:ph type="dt" sz="half" idx="12"/>
          </p:nvPr>
        </p:nvSpPr>
        <p:spPr/>
        <p:txBody>
          <a:bodyPr/>
          <a:lstStyle/>
          <a:p>
            <a:fld id="{F9657FAC-F191-4D41-846F-1D23273BCACE}" type="datetime1">
              <a:rPr lang="en-US" smtClean="0"/>
              <a:t>2022-08-26</a:t>
            </a:fld>
            <a:endParaRPr lang="en-US"/>
          </a:p>
        </p:txBody>
      </p:sp>
      <p:sp>
        <p:nvSpPr>
          <p:cNvPr id="6" name="Footer Placeholder 4"/>
          <p:cNvSpPr>
            <a:spLocks noGrp="1"/>
          </p:cNvSpPr>
          <p:nvPr>
            <p:ph type="ftr" sz="quarter" idx="3"/>
          </p:nvPr>
        </p:nvSpPr>
        <p:spPr>
          <a:xfrm>
            <a:off x="649288" y="6481911"/>
            <a:ext cx="4786808" cy="374587"/>
          </a:xfrm>
          <a:prstGeom prst="rect">
            <a:avLst/>
          </a:prstGeom>
        </p:spPr>
        <p:txBody>
          <a:bodyPr vert="horz" lIns="91440" tIns="45720" rIns="91440" bIns="45720" rtlCol="0" anchor="ctr"/>
          <a:lstStyle>
            <a:lvl1pPr algn="l">
              <a:defRPr sz="1200">
                <a:solidFill>
                  <a:srgbClr val="009999"/>
                </a:solidFill>
              </a:defRPr>
            </a:lvl1pPr>
          </a:lstStyle>
          <a:p>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Last slide">
    <p:bg>
      <p:bgPr>
        <a:solidFill>
          <a:srgbClr val="009999"/>
        </a:solid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FCD98B2-BE87-44A5-9DF5-DF786278A694}" type="datetime1">
              <a:rPr lang="en-US" smtClean="0"/>
              <a:t>2022-08-26</a:t>
            </a:fld>
            <a:endParaRPr lang="en-US"/>
          </a:p>
        </p:txBody>
      </p:sp>
      <p:pic>
        <p:nvPicPr>
          <p:cNvPr id="10" name="Picture 2" descr="Related image"/>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40770" y="2279647"/>
            <a:ext cx="570926" cy="432000"/>
          </a:xfrm>
          <a:prstGeom prst="rect">
            <a:avLst/>
          </a:prstGeom>
          <a:noFill/>
          <a:extLst>
            <a:ext uri="{909E8E84-426E-40dd-AFC4-6F175D3DCCD1}">
              <a14:hiddenFill xmlns:a14="http://schemas.microsoft.com/office/drawing/2010/main" xmlns="">
                <a:solidFill>
                  <a:srgbClr val="FFFFFF"/>
                </a:solidFill>
              </a14:hiddenFill>
            </a:ext>
          </a:extLst>
        </p:spPr>
      </p:pic>
      <p:pic>
        <p:nvPicPr>
          <p:cNvPr id="11" name="Picture 4" descr="Image result for website icon white"/>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835696" y="2852936"/>
            <a:ext cx="540000" cy="540000"/>
          </a:xfrm>
          <a:prstGeom prst="rect">
            <a:avLst/>
          </a:prstGeom>
          <a:noFill/>
          <a:extLst>
            <a:ext uri="{909E8E84-426E-40dd-AFC4-6F175D3DCCD1}">
              <a14:hiddenFill xmlns:a14="http://schemas.microsoft.com/office/drawing/2010/main" xmlns="">
                <a:solidFill>
                  <a:srgbClr val="FFFFFF"/>
                </a:solidFill>
              </a14:hiddenFill>
            </a:ext>
          </a:extLst>
        </p:spPr>
      </p:pic>
      <p:sp>
        <p:nvSpPr>
          <p:cNvPr id="13" name="Footer Placeholder 4"/>
          <p:cNvSpPr>
            <a:spLocks noGrp="1"/>
          </p:cNvSpPr>
          <p:nvPr>
            <p:ph type="ftr" sz="quarter" idx="3"/>
          </p:nvPr>
        </p:nvSpPr>
        <p:spPr>
          <a:xfrm>
            <a:off x="649288" y="6481911"/>
            <a:ext cx="4786808" cy="374587"/>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14" name="Slide Number Placeholder 2"/>
          <p:cNvSpPr>
            <a:spLocks noGrp="1"/>
          </p:cNvSpPr>
          <p:nvPr>
            <p:ph type="sldNum" sz="quarter" idx="11"/>
          </p:nvPr>
        </p:nvSpPr>
        <p:spPr>
          <a:xfrm>
            <a:off x="8559864" y="6453336"/>
            <a:ext cx="548640" cy="396240"/>
          </a:xfrm>
          <a:ln>
            <a:noFill/>
          </a:ln>
        </p:spPr>
        <p:txBody>
          <a:bodyPr/>
          <a:lstStyle>
            <a:lvl1pPr>
              <a:defRPr>
                <a:solidFill>
                  <a:schemeClr val="bg1"/>
                </a:solidFill>
              </a:defRPr>
            </a:lvl1pPr>
          </a:lstStyle>
          <a:p>
            <a:fld id="{0798D939-2D9E-2142-A80A-FFDECD1E5A9B}" type="slidenum">
              <a:rPr lang="en-US" smtClean="0"/>
              <a:t>‹#›</a:t>
            </a:fld>
            <a:endParaRPr lang="en-US"/>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835696" y="3537072"/>
            <a:ext cx="576000" cy="576000"/>
          </a:xfrm>
          <a:prstGeom prst="rect">
            <a:avLst/>
          </a:prstGeom>
        </p:spPr>
      </p:pic>
      <p:pic>
        <p:nvPicPr>
          <p:cNvPr id="15" name="Picture 1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856233" y="4329160"/>
            <a:ext cx="540000" cy="540000"/>
          </a:xfrm>
          <a:prstGeom prst="rect">
            <a:avLst/>
          </a:prstGeom>
        </p:spPr>
      </p:pic>
      <p:sp>
        <p:nvSpPr>
          <p:cNvPr id="18" name="TextBox 17"/>
          <p:cNvSpPr txBox="1"/>
          <p:nvPr/>
        </p:nvSpPr>
        <p:spPr>
          <a:xfrm>
            <a:off x="2588275" y="4445271"/>
            <a:ext cx="4134172" cy="307777"/>
          </a:xfrm>
          <a:prstGeom prst="rect">
            <a:avLst/>
          </a:prstGeom>
          <a:noFill/>
        </p:spPr>
        <p:txBody>
          <a:bodyPr wrap="square" rtlCol="0">
            <a:spAutoFit/>
          </a:bodyPr>
          <a:lstStyle/>
          <a:p>
            <a:r>
              <a:rPr lang="en-GB" sz="1400" dirty="0">
                <a:solidFill>
                  <a:schemeClr val="bg1"/>
                </a:solidFill>
              </a:rPr>
              <a:t>https://www.linkedin.com/groups/8635339</a:t>
            </a:r>
          </a:p>
        </p:txBody>
      </p:sp>
      <p:sp>
        <p:nvSpPr>
          <p:cNvPr id="19" name="TextBox 18"/>
          <p:cNvSpPr txBox="1"/>
          <p:nvPr/>
        </p:nvSpPr>
        <p:spPr>
          <a:xfrm>
            <a:off x="2588275" y="3681088"/>
            <a:ext cx="5574332" cy="307777"/>
          </a:xfrm>
          <a:prstGeom prst="rect">
            <a:avLst/>
          </a:prstGeom>
          <a:noFill/>
        </p:spPr>
        <p:txBody>
          <a:bodyPr wrap="square" rtlCol="0">
            <a:spAutoFit/>
          </a:bodyPr>
          <a:lstStyle/>
          <a:p>
            <a:r>
              <a:rPr lang="en-GB" sz="1400" dirty="0">
                <a:solidFill>
                  <a:schemeClr val="bg1"/>
                </a:solidFill>
              </a:rPr>
              <a:t>https://github.com/organizations/DARTH-git</a:t>
            </a:r>
          </a:p>
        </p:txBody>
      </p:sp>
      <p:sp>
        <p:nvSpPr>
          <p:cNvPr id="22" name="TextBox 21"/>
          <p:cNvSpPr txBox="1"/>
          <p:nvPr/>
        </p:nvSpPr>
        <p:spPr>
          <a:xfrm>
            <a:off x="653822" y="5807005"/>
            <a:ext cx="7850043" cy="646331"/>
          </a:xfrm>
          <a:prstGeom prst="rect">
            <a:avLst/>
          </a:prstGeom>
          <a:noFill/>
        </p:spPr>
        <p:txBody>
          <a:bodyPr wrap="square" rtlCol="0">
            <a:spAutoFit/>
          </a:bodyPr>
          <a:lstStyle/>
          <a:p>
            <a:r>
              <a:rPr lang="en-US" sz="900" b="1" i="0" kern="1200" dirty="0">
                <a:solidFill>
                  <a:schemeClr val="bg1"/>
                </a:solidFill>
                <a:effectLst/>
                <a:latin typeface="+mn-lt"/>
                <a:ea typeface="+mn-ea"/>
                <a:cs typeface="+mn-cs"/>
              </a:rPr>
              <a:t>© Copyright 2017, THE HOSPITAL FOR SICK CHILDREN AND THE COLLABORATING INSTITUTIONS.</a:t>
            </a:r>
            <a:r>
              <a:rPr lang="en-US" sz="900" b="0" i="0" kern="1200" dirty="0">
                <a:solidFill>
                  <a:schemeClr val="bg1"/>
                </a:solidFill>
                <a:effectLst/>
                <a:latin typeface="+mn-lt"/>
                <a:ea typeface="+mn-ea"/>
                <a:cs typeface="+mn-cs"/>
              </a:rPr>
              <a:t> </a:t>
            </a:r>
          </a:p>
          <a:p>
            <a:r>
              <a:rPr lang="en-US" sz="900" b="0" i="0" kern="1200" dirty="0">
                <a:solidFill>
                  <a:schemeClr val="bg1"/>
                </a:solidFill>
                <a:effectLst/>
                <a:latin typeface="+mn-lt"/>
                <a:ea typeface="+mn-ea"/>
                <a:cs typeface="+mn-cs"/>
              </a:rPr>
              <a:t>All rights reserved in Canada, the United States and worldwide.  Copyright, trademarks, trade names and any and all associated intellectual property are exclusively owned by THE HOSPITAL FOR SICK CHILDREN and the collaborating institutions and may not be used, reproduced, modified, distributed or adapted in any way without written permission. </a:t>
            </a:r>
            <a:endParaRPr lang="en-GB" sz="900" dirty="0">
              <a:solidFill>
                <a:schemeClr val="bg1"/>
              </a:solidFill>
            </a:endParaRPr>
          </a:p>
        </p:txBody>
      </p:sp>
      <p:sp>
        <p:nvSpPr>
          <p:cNvPr id="25" name="Rectangle 24"/>
          <p:cNvSpPr/>
          <p:nvPr/>
        </p:nvSpPr>
        <p:spPr>
          <a:xfrm>
            <a:off x="1815058" y="620688"/>
            <a:ext cx="7308304" cy="1188132"/>
          </a:xfrm>
          <a:prstGeom prst="rect">
            <a:avLst/>
          </a:prstGeom>
          <a:solidFill>
            <a:srgbClr val="FEF8F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004D99"/>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SECTION_HEADER_1">
  <p:cSld name="SECTION_HEADER_1">
    <p:spTree>
      <p:nvGrpSpPr>
        <p:cNvPr id="1" name="Shape 136"/>
        <p:cNvGrpSpPr/>
        <p:nvPr/>
      </p:nvGrpSpPr>
      <p:grpSpPr>
        <a:xfrm>
          <a:off x="0" y="0"/>
          <a:ext cx="0" cy="0"/>
          <a:chOff x="0" y="0"/>
          <a:chExt cx="0" cy="0"/>
        </a:xfrm>
      </p:grpSpPr>
      <p:sp>
        <p:nvSpPr>
          <p:cNvPr id="137" name="Shape 137"/>
          <p:cNvSpPr txBox="1">
            <a:spLocks noGrp="1"/>
          </p:cNvSpPr>
          <p:nvPr>
            <p:ph type="title"/>
          </p:nvPr>
        </p:nvSpPr>
        <p:spPr>
          <a:xfrm>
            <a:off x="671250" y="2855000"/>
            <a:ext cx="7852200" cy="1148100"/>
          </a:xfrm>
          <a:prstGeom prst="rect">
            <a:avLst/>
          </a:prstGeom>
        </p:spPr>
        <p:txBody>
          <a:bodyPr spcFirstLastPara="1" wrap="square" lIns="91425" tIns="91425" rIns="91425" bIns="91425" anchor="ctr" anchorCtr="0"/>
          <a:lstStyle>
            <a:lvl1pPr lvl="0" algn="ctr" rtl="0">
              <a:spcBef>
                <a:spcPts val="0"/>
              </a:spcBef>
              <a:spcAft>
                <a:spcPts val="0"/>
              </a:spcAft>
              <a:buSzPts val="3600"/>
              <a:buNone/>
              <a:defRPr sz="3600"/>
            </a:lvl1pPr>
            <a:lvl2pPr lvl="1" algn="ctr" rtl="0">
              <a:spcBef>
                <a:spcPts val="0"/>
              </a:spcBef>
              <a:spcAft>
                <a:spcPts val="0"/>
              </a:spcAft>
              <a:buSzPts val="3600"/>
              <a:buNone/>
              <a:defRPr sz="3600"/>
            </a:lvl2pPr>
            <a:lvl3pPr lvl="2" algn="ctr" rtl="0">
              <a:spcBef>
                <a:spcPts val="0"/>
              </a:spcBef>
              <a:spcAft>
                <a:spcPts val="0"/>
              </a:spcAft>
              <a:buSzPts val="3600"/>
              <a:buNone/>
              <a:defRPr sz="3600"/>
            </a:lvl3pPr>
            <a:lvl4pPr lvl="3" algn="ctr" rtl="0">
              <a:spcBef>
                <a:spcPts val="0"/>
              </a:spcBef>
              <a:spcAft>
                <a:spcPts val="0"/>
              </a:spcAft>
              <a:buSzPts val="3600"/>
              <a:buNone/>
              <a:defRPr sz="3600"/>
            </a:lvl4pPr>
            <a:lvl5pPr lvl="4" algn="ctr" rtl="0">
              <a:spcBef>
                <a:spcPts val="0"/>
              </a:spcBef>
              <a:spcAft>
                <a:spcPts val="0"/>
              </a:spcAft>
              <a:buSzPts val="3600"/>
              <a:buNone/>
              <a:defRPr sz="3600"/>
            </a:lvl5pPr>
            <a:lvl6pPr lvl="5" algn="ctr" rtl="0">
              <a:spcBef>
                <a:spcPts val="0"/>
              </a:spcBef>
              <a:spcAft>
                <a:spcPts val="0"/>
              </a:spcAft>
              <a:buSzPts val="3600"/>
              <a:buNone/>
              <a:defRPr sz="3600"/>
            </a:lvl6pPr>
            <a:lvl7pPr lvl="6" algn="ctr" rtl="0">
              <a:spcBef>
                <a:spcPts val="0"/>
              </a:spcBef>
              <a:spcAft>
                <a:spcPts val="0"/>
              </a:spcAft>
              <a:buSzPts val="3600"/>
              <a:buNone/>
              <a:defRPr sz="3600"/>
            </a:lvl7pPr>
            <a:lvl8pPr lvl="7" algn="ctr" rtl="0">
              <a:spcBef>
                <a:spcPts val="0"/>
              </a:spcBef>
              <a:spcAft>
                <a:spcPts val="0"/>
              </a:spcAft>
              <a:buSzPts val="3600"/>
              <a:buNone/>
              <a:defRPr sz="3600"/>
            </a:lvl8pPr>
            <a:lvl9pPr lvl="8" algn="ctr" rtl="0">
              <a:spcBef>
                <a:spcPts val="0"/>
              </a:spcBef>
              <a:spcAft>
                <a:spcPts val="0"/>
              </a:spcAft>
              <a:buSzPts val="3600"/>
              <a:buNone/>
              <a:defRPr sz="3600"/>
            </a:lvl9pPr>
          </a:lstStyle>
          <a:p>
            <a:endParaRPr/>
          </a:p>
        </p:txBody>
      </p:sp>
      <p:sp>
        <p:nvSpPr>
          <p:cNvPr id="138" name="Shape 138"/>
          <p:cNvSpPr txBox="1">
            <a:spLocks noGrp="1"/>
          </p:cNvSpPr>
          <p:nvPr>
            <p:ph type="sldNum" idx="12"/>
          </p:nvPr>
        </p:nvSpPr>
        <p:spPr>
          <a:xfrm>
            <a:off x="8490250" y="6241346"/>
            <a:ext cx="548700" cy="524700"/>
          </a:xfrm>
          <a:prstGeom prst="rect">
            <a:avLst/>
          </a:prstGeom>
        </p:spPr>
        <p:txBody>
          <a:bodyPr spcFirstLastPara="1" wrap="square" lIns="0" tIns="0" rIns="0" bIns="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spcBef>
                <a:spcPts val="0"/>
              </a:spcBef>
              <a:spcAft>
                <a:spcPts val="0"/>
              </a:spcAft>
              <a:buNone/>
            </a:pPr>
            <a:fld id="{00000000-1234-1234-1234-123412341234}" type="slidenum">
              <a:rPr lang="nl-NL"/>
              <a:t>‹#›</a:t>
            </a:fld>
            <a:endParaRPr/>
          </a:p>
        </p:txBody>
      </p:sp>
    </p:spTree>
    <p:extLst>
      <p:ext uri="{BB962C8B-B14F-4D97-AF65-F5344CB8AC3E}">
        <p14:creationId xmlns:p14="http://schemas.microsoft.com/office/powerpoint/2010/main" val="9090063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2nd_First slide">
    <p:bg>
      <p:bgPr>
        <a:solidFill>
          <a:srgbClr val="009999"/>
        </a:solidFill>
        <a:effectLst/>
      </p:bgPr>
    </p:bg>
    <p:spTree>
      <p:nvGrpSpPr>
        <p:cNvPr id="1" name=""/>
        <p:cNvGrpSpPr/>
        <p:nvPr/>
      </p:nvGrpSpPr>
      <p:grpSpPr>
        <a:xfrm>
          <a:off x="0" y="0"/>
          <a:ext cx="0" cy="0"/>
          <a:chOff x="0" y="0"/>
          <a:chExt cx="0" cy="0"/>
        </a:xfrm>
      </p:grpSpPr>
      <p:sp>
        <p:nvSpPr>
          <p:cNvPr id="20" name="Rectangle 19"/>
          <p:cNvSpPr/>
          <p:nvPr/>
        </p:nvSpPr>
        <p:spPr>
          <a:xfrm>
            <a:off x="1835696" y="818458"/>
            <a:ext cx="7308304" cy="576064"/>
          </a:xfrm>
          <a:prstGeom prst="rect">
            <a:avLst/>
          </a:prstGeom>
          <a:solidFill>
            <a:srgbClr val="FEF8F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nl-NL" sz="2000" b="1" dirty="0">
                <a:solidFill>
                  <a:srgbClr val="004D99"/>
                </a:solidFill>
              </a:rPr>
              <a:t>DARTH Workgroup</a:t>
            </a:r>
            <a:endParaRPr lang="en-GB" sz="2000" b="1" dirty="0">
              <a:solidFill>
                <a:srgbClr val="004D99"/>
              </a:solidFill>
            </a:endParaRPr>
          </a:p>
        </p:txBody>
      </p:sp>
      <p:sp>
        <p:nvSpPr>
          <p:cNvPr id="13" name="Footer Placeholder 4"/>
          <p:cNvSpPr>
            <a:spLocks noGrp="1"/>
          </p:cNvSpPr>
          <p:nvPr>
            <p:ph type="ftr" sz="quarter" idx="3"/>
          </p:nvPr>
        </p:nvSpPr>
        <p:spPr>
          <a:xfrm>
            <a:off x="649288" y="6481911"/>
            <a:ext cx="4786808" cy="374587"/>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14" name="Slide Number Placeholder 2"/>
          <p:cNvSpPr>
            <a:spLocks noGrp="1"/>
          </p:cNvSpPr>
          <p:nvPr>
            <p:ph type="sldNum" sz="quarter" idx="11"/>
          </p:nvPr>
        </p:nvSpPr>
        <p:spPr>
          <a:xfrm>
            <a:off x="8559864" y="6453336"/>
            <a:ext cx="548640" cy="396240"/>
          </a:xfrm>
          <a:ln>
            <a:noFill/>
          </a:ln>
        </p:spPr>
        <p:txBody>
          <a:bodyPr/>
          <a:lstStyle>
            <a:lvl1pPr>
              <a:defRPr>
                <a:solidFill>
                  <a:schemeClr val="bg1"/>
                </a:solidFill>
              </a:defRPr>
            </a:lvl1pPr>
          </a:lstStyle>
          <a:p>
            <a:fld id="{0798D939-2D9E-2142-A80A-FFDECD1E5A9B}" type="slidenum">
              <a:rPr lang="en-US" smtClean="0"/>
              <a:t>‹#›</a:t>
            </a:fld>
            <a:endParaRPr lang="en-US"/>
          </a:p>
        </p:txBody>
      </p:sp>
      <p:graphicFrame>
        <p:nvGraphicFramePr>
          <p:cNvPr id="5" name="Table 4"/>
          <p:cNvGraphicFramePr>
            <a:graphicFrameLocks noGrp="1"/>
          </p:cNvGraphicFramePr>
          <p:nvPr>
            <p:extLst>
              <p:ext uri="{D42A27DB-BD31-4B8C-83A1-F6EECF244321}">
                <p14:modId xmlns:p14="http://schemas.microsoft.com/office/powerpoint/2010/main" val="1597337994"/>
              </p:ext>
            </p:extLst>
          </p:nvPr>
        </p:nvGraphicFramePr>
        <p:xfrm>
          <a:off x="1860376" y="1553344"/>
          <a:ext cx="7283624" cy="2926080"/>
        </p:xfrm>
        <a:graphic>
          <a:graphicData uri="http://schemas.openxmlformats.org/drawingml/2006/table">
            <a:tbl>
              <a:tblPr firstRow="1" bandRow="1">
                <a:tableStyleId>{2D5ABB26-0587-4C30-8999-92F81FD0307C}</a:tableStyleId>
              </a:tblPr>
              <a:tblGrid>
                <a:gridCol w="3647728">
                  <a:extLst>
                    <a:ext uri="{9D8B030D-6E8A-4147-A177-3AD203B41FA5}">
                      <a16:colId xmlns:a16="http://schemas.microsoft.com/office/drawing/2014/main" val="20000"/>
                    </a:ext>
                  </a:extLst>
                </a:gridCol>
                <a:gridCol w="3635896">
                  <a:extLst>
                    <a:ext uri="{9D8B030D-6E8A-4147-A177-3AD203B41FA5}">
                      <a16:colId xmlns:a16="http://schemas.microsoft.com/office/drawing/2014/main" val="20001"/>
                    </a:ext>
                  </a:extLst>
                </a:gridCol>
              </a:tblGrid>
              <a:tr h="370840">
                <a:tc>
                  <a:txBody>
                    <a:bodyPr/>
                    <a:lstStyle/>
                    <a:p>
                      <a:r>
                        <a:rPr lang="en-US" sz="1400" b="1" kern="1200" dirty="0">
                          <a:solidFill>
                            <a:srgbClr val="FEF8F3"/>
                          </a:solidFill>
                          <a:effectLst/>
                        </a:rPr>
                        <a:t>Fernando </a:t>
                      </a:r>
                      <a:r>
                        <a:rPr lang="en-US" sz="1400" b="1" kern="1200" dirty="0" err="1">
                          <a:solidFill>
                            <a:srgbClr val="FEF8F3"/>
                          </a:solidFill>
                          <a:effectLst/>
                        </a:rPr>
                        <a:t>Alarid-Escudero</a:t>
                      </a:r>
                      <a:r>
                        <a:rPr lang="en-US" sz="1400" b="1" kern="1200" dirty="0">
                          <a:solidFill>
                            <a:srgbClr val="FEF8F3"/>
                          </a:solidFill>
                          <a:effectLst/>
                        </a:rPr>
                        <a:t>, PhD</a:t>
                      </a:r>
                      <a:r>
                        <a:rPr lang="en-US" sz="1400" b="1" kern="1200" baseline="30000" dirty="0">
                          <a:solidFill>
                            <a:srgbClr val="FEF8F3"/>
                          </a:solidFill>
                          <a:effectLst/>
                        </a:rPr>
                        <a:t>1</a:t>
                      </a:r>
                      <a:r>
                        <a:rPr lang="en-US" sz="1400" b="1" kern="1200" dirty="0">
                          <a:solidFill>
                            <a:srgbClr val="FEF8F3"/>
                          </a:solidFill>
                          <a:effectLst/>
                        </a:rPr>
                        <a:t> </a:t>
                      </a:r>
                    </a:p>
                    <a:p>
                      <a:r>
                        <a:rPr lang="en-US" sz="1400" b="1" kern="1200" dirty="0">
                          <a:solidFill>
                            <a:srgbClr val="FEF8F3"/>
                          </a:solidFill>
                          <a:effectLst/>
                        </a:rPr>
                        <a:t>Eva A. Enns, MS, PhD</a:t>
                      </a:r>
                      <a:r>
                        <a:rPr lang="en-US" sz="1400" b="1" kern="1200" baseline="30000" dirty="0">
                          <a:solidFill>
                            <a:srgbClr val="FEF8F3"/>
                          </a:solidFill>
                          <a:effectLst/>
                        </a:rPr>
                        <a:t>1</a:t>
                      </a:r>
                      <a:r>
                        <a:rPr lang="en-US" sz="1400" b="1" kern="1200" dirty="0">
                          <a:solidFill>
                            <a:srgbClr val="FEF8F3"/>
                          </a:solidFill>
                          <a:effectLst/>
                        </a:rPr>
                        <a:t>	</a:t>
                      </a:r>
                    </a:p>
                    <a:p>
                      <a:r>
                        <a:rPr lang="en-US" sz="1400" b="1" kern="1200" dirty="0">
                          <a:solidFill>
                            <a:srgbClr val="FEF8F3"/>
                          </a:solidFill>
                          <a:effectLst/>
                        </a:rPr>
                        <a:t>M.G. Myriam Hunink, MD, PhD</a:t>
                      </a:r>
                      <a:r>
                        <a:rPr lang="en-US" sz="1400" b="1" kern="1200" baseline="30000" dirty="0">
                          <a:solidFill>
                            <a:srgbClr val="FEF8F3"/>
                          </a:solidFill>
                          <a:effectLst/>
                        </a:rPr>
                        <a:t>2,3</a:t>
                      </a:r>
                      <a:endParaRPr lang="en-US" sz="1400" b="1" kern="1200" dirty="0">
                        <a:solidFill>
                          <a:srgbClr val="FEF8F3"/>
                        </a:solidFill>
                        <a:effectLst/>
                      </a:endParaRPr>
                    </a:p>
                    <a:p>
                      <a:r>
                        <a:rPr lang="nl-NL" sz="1400" b="1" kern="1200" dirty="0" err="1">
                          <a:solidFill>
                            <a:srgbClr val="FEF8F3"/>
                          </a:solidFill>
                          <a:effectLst/>
                        </a:rPr>
                        <a:t>Hawre</a:t>
                      </a:r>
                      <a:r>
                        <a:rPr lang="nl-NL" sz="1400" b="1" kern="1200" dirty="0">
                          <a:solidFill>
                            <a:srgbClr val="FEF8F3"/>
                          </a:solidFill>
                          <a:effectLst/>
                        </a:rPr>
                        <a:t> J. </a:t>
                      </a:r>
                      <a:r>
                        <a:rPr lang="nl-NL" sz="1400" b="1" kern="1200" dirty="0" err="1">
                          <a:solidFill>
                            <a:srgbClr val="FEF8F3"/>
                          </a:solidFill>
                          <a:effectLst/>
                        </a:rPr>
                        <a:t>Jalal</a:t>
                      </a:r>
                      <a:r>
                        <a:rPr lang="nl-NL" sz="1400" b="1" kern="1200" dirty="0">
                          <a:solidFill>
                            <a:srgbClr val="FEF8F3"/>
                          </a:solidFill>
                          <a:effectLst/>
                        </a:rPr>
                        <a:t>, MD, PhD</a:t>
                      </a:r>
                      <a:r>
                        <a:rPr lang="nl-NL" sz="1400" b="1" kern="1200" baseline="30000" dirty="0">
                          <a:solidFill>
                            <a:srgbClr val="FEF8F3"/>
                          </a:solidFill>
                          <a:effectLst/>
                        </a:rPr>
                        <a:t>4</a:t>
                      </a:r>
                      <a:r>
                        <a:rPr lang="nl-NL" sz="1400" b="1" kern="1200" dirty="0">
                          <a:solidFill>
                            <a:srgbClr val="FEF8F3"/>
                          </a:solidFill>
                          <a:effectLst/>
                        </a:rPr>
                        <a:t> </a:t>
                      </a:r>
                      <a:endParaRPr lang="en-US" sz="1400" b="1" kern="1200" dirty="0">
                        <a:solidFill>
                          <a:srgbClr val="FEF8F3"/>
                        </a:solidFill>
                        <a:effectLst/>
                      </a:endParaRPr>
                    </a:p>
                    <a:p>
                      <a:r>
                        <a:rPr lang="nl-NL" sz="1400" b="1" kern="1200" dirty="0">
                          <a:solidFill>
                            <a:srgbClr val="FEF8F3"/>
                          </a:solidFill>
                          <a:effectLst/>
                        </a:rPr>
                        <a:t>Eline M. Krijkamp, MSc</a:t>
                      </a:r>
                      <a:r>
                        <a:rPr lang="nl-NL" sz="1400" b="1" kern="1200" baseline="30000" dirty="0">
                          <a:solidFill>
                            <a:srgbClr val="FEF8F3"/>
                          </a:solidFill>
                          <a:effectLst/>
                        </a:rPr>
                        <a:t>2</a:t>
                      </a:r>
                      <a:endParaRPr lang="en-US" sz="1400" b="1" kern="1200" dirty="0">
                        <a:solidFill>
                          <a:srgbClr val="FEF8F3"/>
                        </a:solidFill>
                        <a:effectLst/>
                      </a:endParaRPr>
                    </a:p>
                    <a:p>
                      <a:r>
                        <a:rPr lang="en-US" sz="1400" b="1" kern="1200" dirty="0" err="1">
                          <a:solidFill>
                            <a:srgbClr val="FEF8F3"/>
                          </a:solidFill>
                          <a:effectLst/>
                        </a:rPr>
                        <a:t>Petros</a:t>
                      </a:r>
                      <a:r>
                        <a:rPr lang="en-US" sz="1400" b="1" kern="1200" dirty="0">
                          <a:solidFill>
                            <a:srgbClr val="FEF8F3"/>
                          </a:solidFill>
                          <a:effectLst/>
                        </a:rPr>
                        <a:t> </a:t>
                      </a:r>
                      <a:r>
                        <a:rPr lang="en-US" sz="1400" b="1" kern="1200" dirty="0" err="1">
                          <a:solidFill>
                            <a:srgbClr val="FEF8F3"/>
                          </a:solidFill>
                          <a:effectLst/>
                        </a:rPr>
                        <a:t>Pechlivanoglou</a:t>
                      </a:r>
                      <a:r>
                        <a:rPr lang="en-US" sz="1400" b="1" kern="1200" dirty="0">
                          <a:solidFill>
                            <a:srgbClr val="FEF8F3"/>
                          </a:solidFill>
                          <a:effectLst/>
                        </a:rPr>
                        <a:t>, PhD</a:t>
                      </a:r>
                      <a:r>
                        <a:rPr lang="en-US" sz="1400" b="1" kern="1200" baseline="30000" dirty="0">
                          <a:solidFill>
                            <a:srgbClr val="FEF8F3"/>
                          </a:solidFill>
                          <a:effectLst/>
                        </a:rPr>
                        <a:t>5</a:t>
                      </a:r>
                      <a:r>
                        <a:rPr lang="en-US" sz="1400" b="1" kern="1200" dirty="0">
                          <a:solidFill>
                            <a:srgbClr val="FEF8F3"/>
                          </a:solidFill>
                          <a:effectLst/>
                        </a:rPr>
                        <a:t> </a:t>
                      </a:r>
                    </a:p>
                    <a:p>
                      <a:endParaRPr lang="en-GB" sz="1200" dirty="0">
                        <a:solidFill>
                          <a:schemeClr val="bg1"/>
                        </a:solidFill>
                      </a:endParaRPr>
                    </a:p>
                  </a:txBody>
                  <a:tcPr/>
                </a:tc>
                <a:tc>
                  <a:txBody>
                    <a:bodyPr/>
                    <a:lstStyle/>
                    <a:p>
                      <a:endParaRPr lang="en-GB" sz="1200" dirty="0">
                        <a:solidFill>
                          <a:schemeClr val="bg1"/>
                        </a:solidFill>
                      </a:endParaRPr>
                    </a:p>
                  </a:txBody>
                  <a:tcPr/>
                </a:tc>
                <a:extLst>
                  <a:ext uri="{0D108BD9-81ED-4DB2-BD59-A6C34878D82A}">
                    <a16:rowId xmlns:a16="http://schemas.microsoft.com/office/drawing/2014/main" val="10000"/>
                  </a:ext>
                </a:extLst>
              </a:tr>
              <a:tr h="370840">
                <a:tc gridSpan="2">
                  <a:txBody>
                    <a:bodyPr/>
                    <a:lstStyle/>
                    <a:p>
                      <a:r>
                        <a:rPr lang="en-US" sz="1200" kern="1200" dirty="0">
                          <a:solidFill>
                            <a:srgbClr val="FEF8F3"/>
                          </a:solidFill>
                          <a:effectLst/>
                          <a:latin typeface="+mn-lt"/>
                          <a:ea typeface="+mn-ea"/>
                          <a:cs typeface="+mn-cs"/>
                        </a:rPr>
                        <a:t>In collaboration of: 		</a:t>
                      </a:r>
                    </a:p>
                    <a:p>
                      <a:r>
                        <a:rPr lang="en-US" sz="1200" kern="1200" baseline="30000" dirty="0">
                          <a:solidFill>
                            <a:srgbClr val="FEF8F3"/>
                          </a:solidFill>
                          <a:effectLst/>
                          <a:latin typeface="+mn-lt"/>
                          <a:ea typeface="+mn-ea"/>
                          <a:cs typeface="+mn-cs"/>
                        </a:rPr>
                        <a:t>1 </a:t>
                      </a:r>
                      <a:r>
                        <a:rPr lang="en-US" sz="1200" kern="1200" dirty="0">
                          <a:solidFill>
                            <a:srgbClr val="FEF8F3"/>
                          </a:solidFill>
                          <a:effectLst/>
                          <a:latin typeface="+mn-lt"/>
                          <a:ea typeface="+mn-ea"/>
                          <a:cs typeface="+mn-cs"/>
                        </a:rPr>
                        <a:t>University of Minnesota School of Public Health, Minneapolis, MN, USA</a:t>
                      </a:r>
                    </a:p>
                    <a:p>
                      <a:r>
                        <a:rPr lang="en-US" sz="1200" kern="1200" baseline="30000" dirty="0">
                          <a:solidFill>
                            <a:srgbClr val="FEF8F3"/>
                          </a:solidFill>
                          <a:effectLst/>
                          <a:latin typeface="+mn-lt"/>
                          <a:ea typeface="+mn-ea"/>
                          <a:cs typeface="+mn-cs"/>
                        </a:rPr>
                        <a:t>2 </a:t>
                      </a:r>
                      <a:r>
                        <a:rPr lang="en-US" sz="1200" kern="1200" dirty="0">
                          <a:solidFill>
                            <a:srgbClr val="FEF8F3"/>
                          </a:solidFill>
                          <a:effectLst/>
                          <a:latin typeface="+mn-lt"/>
                          <a:ea typeface="+mn-ea"/>
                          <a:cs typeface="+mn-cs"/>
                        </a:rPr>
                        <a:t>Erasmus MC, Rotterdam, The Netherlands</a:t>
                      </a:r>
                    </a:p>
                    <a:p>
                      <a:r>
                        <a:rPr lang="en-US" sz="1200" kern="1200" baseline="30000" dirty="0">
                          <a:solidFill>
                            <a:srgbClr val="FEF8F3"/>
                          </a:solidFill>
                          <a:effectLst/>
                          <a:latin typeface="+mn-lt"/>
                          <a:ea typeface="+mn-ea"/>
                          <a:cs typeface="+mn-cs"/>
                        </a:rPr>
                        <a:t>3 </a:t>
                      </a:r>
                      <a:r>
                        <a:rPr lang="en-US" sz="1200" kern="1200" dirty="0">
                          <a:solidFill>
                            <a:srgbClr val="FEF8F3"/>
                          </a:solidFill>
                          <a:effectLst/>
                          <a:latin typeface="+mn-lt"/>
                          <a:ea typeface="+mn-ea"/>
                          <a:cs typeface="+mn-cs"/>
                        </a:rPr>
                        <a:t>Harvard T.H. Chan School of Public Health, Boston, USA</a:t>
                      </a:r>
                    </a:p>
                    <a:p>
                      <a:r>
                        <a:rPr lang="en-US" sz="1200" kern="1200" baseline="30000" dirty="0">
                          <a:solidFill>
                            <a:srgbClr val="FEF8F3"/>
                          </a:solidFill>
                          <a:effectLst/>
                          <a:latin typeface="+mn-lt"/>
                          <a:ea typeface="+mn-ea"/>
                          <a:cs typeface="+mn-cs"/>
                        </a:rPr>
                        <a:t>4 </a:t>
                      </a:r>
                      <a:r>
                        <a:rPr lang="en-US" sz="1200" kern="1200" dirty="0">
                          <a:solidFill>
                            <a:srgbClr val="FEF8F3"/>
                          </a:solidFill>
                          <a:effectLst/>
                          <a:latin typeface="+mn-lt"/>
                          <a:ea typeface="+mn-ea"/>
                          <a:cs typeface="+mn-cs"/>
                        </a:rPr>
                        <a:t>University of Pittsburgh Graduate School of Public Health, Pittsburgh, PA, USA</a:t>
                      </a:r>
                    </a:p>
                    <a:p>
                      <a:r>
                        <a:rPr lang="en-US" sz="1200" kern="1200" baseline="30000" dirty="0">
                          <a:solidFill>
                            <a:srgbClr val="FEF8F3"/>
                          </a:solidFill>
                          <a:effectLst/>
                          <a:latin typeface="+mn-lt"/>
                          <a:ea typeface="+mn-ea"/>
                          <a:cs typeface="+mn-cs"/>
                        </a:rPr>
                        <a:t>5 </a:t>
                      </a:r>
                      <a:r>
                        <a:rPr lang="en-US" sz="1200" kern="1200" dirty="0">
                          <a:solidFill>
                            <a:srgbClr val="FEF8F3"/>
                          </a:solidFill>
                          <a:effectLst/>
                          <a:latin typeface="+mn-lt"/>
                          <a:ea typeface="+mn-ea"/>
                          <a:cs typeface="+mn-cs"/>
                        </a:rPr>
                        <a:t>The Hospital for Sick Children, Toronto and University of Toronto, Toronto ON, Canada</a:t>
                      </a:r>
                    </a:p>
                    <a:p>
                      <a:endParaRPr lang="en-GB" sz="1200" dirty="0">
                        <a:solidFill>
                          <a:schemeClr val="bg1"/>
                        </a:solidFill>
                      </a:endParaRPr>
                    </a:p>
                  </a:txBody>
                  <a:tcPr/>
                </a:tc>
                <a:tc hMerge="1">
                  <a:txBody>
                    <a:bodyPr/>
                    <a:lstStyle/>
                    <a:p>
                      <a:endParaRPr lang="en-GB" sz="1200" dirty="0">
                        <a:solidFill>
                          <a:schemeClr val="bg1"/>
                        </a:solidFill>
                      </a:endParaRPr>
                    </a:p>
                  </a:txBody>
                  <a:tcPr/>
                </a:tc>
                <a:extLst>
                  <a:ext uri="{0D108BD9-81ED-4DB2-BD59-A6C34878D82A}">
                    <a16:rowId xmlns:a16="http://schemas.microsoft.com/office/drawing/2014/main" val="10001"/>
                  </a:ext>
                </a:extLst>
              </a:tr>
            </a:tbl>
          </a:graphicData>
        </a:graphic>
      </p:graphicFrame>
      <p:sp>
        <p:nvSpPr>
          <p:cNvPr id="16" name="TextBox 15"/>
          <p:cNvSpPr txBox="1"/>
          <p:nvPr/>
        </p:nvSpPr>
        <p:spPr>
          <a:xfrm>
            <a:off x="653822" y="5807005"/>
            <a:ext cx="7850043" cy="646331"/>
          </a:xfrm>
          <a:prstGeom prst="rect">
            <a:avLst/>
          </a:prstGeom>
          <a:noFill/>
        </p:spPr>
        <p:txBody>
          <a:bodyPr wrap="square" rtlCol="0">
            <a:spAutoFit/>
          </a:bodyPr>
          <a:lstStyle/>
          <a:p>
            <a:r>
              <a:rPr lang="en-US" sz="900" b="1" i="0" kern="1200" dirty="0">
                <a:solidFill>
                  <a:schemeClr val="bg1"/>
                </a:solidFill>
                <a:effectLst/>
                <a:latin typeface="+mn-lt"/>
                <a:ea typeface="+mn-ea"/>
                <a:cs typeface="+mn-cs"/>
              </a:rPr>
              <a:t>© Copyright 2017, THE HOSPITAL FOR SICK CHILDREN AND THE COLLABORATING INSTITUTIONS.</a:t>
            </a:r>
            <a:r>
              <a:rPr lang="en-US" sz="900" b="0" i="0" kern="1200" dirty="0">
                <a:solidFill>
                  <a:schemeClr val="bg1"/>
                </a:solidFill>
                <a:effectLst/>
                <a:latin typeface="+mn-lt"/>
                <a:ea typeface="+mn-ea"/>
                <a:cs typeface="+mn-cs"/>
              </a:rPr>
              <a:t> </a:t>
            </a:r>
          </a:p>
          <a:p>
            <a:r>
              <a:rPr lang="en-US" sz="900" b="0" i="0" kern="1200" dirty="0">
                <a:solidFill>
                  <a:schemeClr val="bg1"/>
                </a:solidFill>
                <a:effectLst/>
                <a:latin typeface="+mn-lt"/>
                <a:ea typeface="+mn-ea"/>
                <a:cs typeface="+mn-cs"/>
              </a:rPr>
              <a:t>All rights reserved in Canada, the United States and worldwide.  Copyright, trademarks, trade names and any and all associated intellectual property are exclusively owned by THE HOSPITAL FOR SICK CHILDREN and the collaborating institutions and may not be used, reproduced, modified, distributed or adapted in any way without appropriate citation. </a:t>
            </a:r>
            <a:endParaRPr lang="en-GB" sz="900" dirty="0">
              <a:solidFill>
                <a:schemeClr val="bg1"/>
              </a:solidFill>
            </a:endParaRPr>
          </a:p>
        </p:txBody>
      </p:sp>
      <p:sp>
        <p:nvSpPr>
          <p:cNvPr id="2" name="AutoShape 14" descr="Image result for hospital for sick children toronto vector logo"/>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 name="AutoShape 16" descr="Image result for sick kids vector logo wiki"/>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6" name="Rectangle 5"/>
          <p:cNvSpPr/>
          <p:nvPr/>
        </p:nvSpPr>
        <p:spPr>
          <a:xfrm rot="16200000" flipV="1">
            <a:off x="-1201823" y="1708789"/>
            <a:ext cx="3024336" cy="3000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7" name="Picture 17" descr="\\storage.erasmusmc.nl\m\MyDocs\478030\My Documents\Desktop\The_Hospital_for_Sick_Children-logo-30EAA69EAC-seeklogo.com.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20408" y="5294048"/>
            <a:ext cx="1224000" cy="367200"/>
          </a:xfrm>
          <a:prstGeom prst="rect">
            <a:avLst/>
          </a:prstGeom>
          <a:noFill/>
          <a:extLst>
            <a:ext uri="{909E8E84-426E-40dd-AFC4-6F175D3DCCD1}">
              <a14:hiddenFill xmlns:a14="http://schemas.microsoft.com/office/drawing/2010/main" xmlns="">
                <a:solidFill>
                  <a:srgbClr val="FFFFFF"/>
                </a:solidFill>
              </a14:hiddenFill>
            </a:ext>
          </a:extLst>
        </p:spPr>
      </p:pic>
      <p:pic>
        <p:nvPicPr>
          <p:cNvPr id="18" name="Picture 18" descr="\\storage.erasmusmc.nl\m\MyDocs\478030\My Documents\Desktop\Pitt_logo.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84264" y="5182701"/>
            <a:ext cx="2664000" cy="508713"/>
          </a:xfrm>
          <a:prstGeom prst="rect">
            <a:avLst/>
          </a:prstGeom>
          <a:noFill/>
          <a:extLst>
            <a:ext uri="{909E8E84-426E-40dd-AFC4-6F175D3DCCD1}">
              <a14:hiddenFill xmlns:a14="http://schemas.microsoft.com/office/drawing/2010/main" xmlns="">
                <a:solidFill>
                  <a:srgbClr val="FFFFFF"/>
                </a:solidFill>
              </a14:hiddenFill>
            </a:ext>
          </a:extLst>
        </p:spPr>
      </p:pic>
      <p:pic>
        <p:nvPicPr>
          <p:cNvPr id="19"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915815" y="5276889"/>
            <a:ext cx="1296145" cy="38435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21" name="Picture 3"/>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98392" y="5229203"/>
            <a:ext cx="2016000" cy="41571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3" name="TextBox 2"/>
          <p:cNvSpPr txBox="1"/>
          <p:nvPr/>
        </p:nvSpPr>
        <p:spPr>
          <a:xfrm flipH="1">
            <a:off x="1860376" y="4453580"/>
            <a:ext cx="4782800" cy="307777"/>
          </a:xfrm>
          <a:prstGeom prst="rect">
            <a:avLst/>
          </a:prstGeom>
          <a:noFill/>
        </p:spPr>
        <p:txBody>
          <a:bodyPr wrap="square" rtlCol="0">
            <a:spAutoFit/>
          </a:bodyPr>
          <a:lstStyle/>
          <a:p>
            <a:r>
              <a:rPr lang="en-US" sz="1400" b="1" dirty="0" err="1">
                <a:solidFill>
                  <a:schemeClr val="bg1"/>
                </a:solidFill>
              </a:rPr>
              <a:t>www.darthworkgroup.com</a:t>
            </a:r>
            <a:endParaRPr lang="en-US" sz="1400" b="1" dirty="0">
              <a:solidFill>
                <a:schemeClr val="bg1"/>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2nd_First slide">
    <p:bg>
      <p:bgPr>
        <a:solidFill>
          <a:srgbClr val="009999"/>
        </a:solidFill>
        <a:effectLst/>
      </p:bgPr>
    </p:bg>
    <p:spTree>
      <p:nvGrpSpPr>
        <p:cNvPr id="1" name=""/>
        <p:cNvGrpSpPr/>
        <p:nvPr/>
      </p:nvGrpSpPr>
      <p:grpSpPr>
        <a:xfrm>
          <a:off x="0" y="0"/>
          <a:ext cx="0" cy="0"/>
          <a:chOff x="0" y="0"/>
          <a:chExt cx="0" cy="0"/>
        </a:xfrm>
      </p:grpSpPr>
      <p:sp>
        <p:nvSpPr>
          <p:cNvPr id="20" name="Rectangle 19"/>
          <p:cNvSpPr/>
          <p:nvPr/>
        </p:nvSpPr>
        <p:spPr>
          <a:xfrm>
            <a:off x="1835696" y="818458"/>
            <a:ext cx="7308304" cy="576064"/>
          </a:xfrm>
          <a:prstGeom prst="rect">
            <a:avLst/>
          </a:prstGeom>
          <a:solidFill>
            <a:srgbClr val="FEF8F3"/>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nl-NL" sz="2000" b="1" dirty="0" err="1">
                <a:solidFill>
                  <a:srgbClr val="004D99"/>
                </a:solidFill>
              </a:rPr>
              <a:t>Acknowledgements</a:t>
            </a:r>
            <a:r>
              <a:rPr lang="nl-NL" sz="2000" b="1" baseline="0" dirty="0">
                <a:solidFill>
                  <a:srgbClr val="004D99"/>
                </a:solidFill>
              </a:rPr>
              <a:t> </a:t>
            </a:r>
            <a:r>
              <a:rPr lang="nl-NL" sz="2000" b="1" baseline="0" dirty="0" err="1">
                <a:solidFill>
                  <a:srgbClr val="004D99"/>
                </a:solidFill>
              </a:rPr>
              <a:t>and</a:t>
            </a:r>
            <a:r>
              <a:rPr lang="nl-NL" sz="2000" b="1" baseline="0" dirty="0">
                <a:solidFill>
                  <a:srgbClr val="004D99"/>
                </a:solidFill>
              </a:rPr>
              <a:t> </a:t>
            </a:r>
            <a:r>
              <a:rPr lang="nl-NL" sz="2000" b="1" baseline="0" dirty="0" err="1">
                <a:solidFill>
                  <a:srgbClr val="004D99"/>
                </a:solidFill>
              </a:rPr>
              <a:t>attributions</a:t>
            </a:r>
            <a:endParaRPr lang="en-GB" sz="2000" b="1" dirty="0">
              <a:solidFill>
                <a:srgbClr val="004D99"/>
              </a:solidFill>
            </a:endParaRPr>
          </a:p>
        </p:txBody>
      </p:sp>
      <p:sp>
        <p:nvSpPr>
          <p:cNvPr id="13" name="Footer Placeholder 4"/>
          <p:cNvSpPr>
            <a:spLocks noGrp="1"/>
          </p:cNvSpPr>
          <p:nvPr>
            <p:ph type="ftr" sz="quarter" idx="3"/>
          </p:nvPr>
        </p:nvSpPr>
        <p:spPr>
          <a:xfrm>
            <a:off x="649288" y="6481911"/>
            <a:ext cx="4786808" cy="374587"/>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14" name="Slide Number Placeholder 2"/>
          <p:cNvSpPr>
            <a:spLocks noGrp="1"/>
          </p:cNvSpPr>
          <p:nvPr>
            <p:ph type="sldNum" sz="quarter" idx="11"/>
          </p:nvPr>
        </p:nvSpPr>
        <p:spPr>
          <a:xfrm>
            <a:off x="8559864" y="6453336"/>
            <a:ext cx="548640" cy="396240"/>
          </a:xfrm>
          <a:ln>
            <a:noFill/>
          </a:ln>
        </p:spPr>
        <p:txBody>
          <a:bodyPr/>
          <a:lstStyle>
            <a:lvl1pPr>
              <a:defRPr>
                <a:solidFill>
                  <a:schemeClr val="bg1"/>
                </a:solidFill>
              </a:defRPr>
            </a:lvl1pPr>
          </a:lstStyle>
          <a:p>
            <a:fld id="{0798D939-2D9E-2142-A80A-FFDECD1E5A9B}" type="slidenum">
              <a:rPr lang="en-US" smtClean="0"/>
              <a:t>‹#›</a:t>
            </a:fld>
            <a:endParaRPr lang="en-US"/>
          </a:p>
        </p:txBody>
      </p:sp>
      <p:sp>
        <p:nvSpPr>
          <p:cNvPr id="16" name="TextBox 15"/>
          <p:cNvSpPr txBox="1"/>
          <p:nvPr/>
        </p:nvSpPr>
        <p:spPr>
          <a:xfrm>
            <a:off x="653822" y="5807005"/>
            <a:ext cx="7850043" cy="646331"/>
          </a:xfrm>
          <a:prstGeom prst="rect">
            <a:avLst/>
          </a:prstGeom>
          <a:noFill/>
        </p:spPr>
        <p:txBody>
          <a:bodyPr wrap="square" rtlCol="0">
            <a:spAutoFit/>
          </a:bodyPr>
          <a:lstStyle/>
          <a:p>
            <a:r>
              <a:rPr lang="en-US" sz="900" b="1" i="0" kern="1200" dirty="0">
                <a:solidFill>
                  <a:schemeClr val="bg1"/>
                </a:solidFill>
                <a:effectLst/>
                <a:latin typeface="+mn-lt"/>
                <a:ea typeface="+mn-ea"/>
                <a:cs typeface="+mn-cs"/>
              </a:rPr>
              <a:t>© Copyright 2017, THE HOSPITAL FOR SICK CHILDREN AND THE COLLABORATING INSTITUTIONS.</a:t>
            </a:r>
            <a:r>
              <a:rPr lang="en-US" sz="900" b="0" i="0" kern="1200" dirty="0">
                <a:solidFill>
                  <a:schemeClr val="bg1"/>
                </a:solidFill>
                <a:effectLst/>
                <a:latin typeface="+mn-lt"/>
                <a:ea typeface="+mn-ea"/>
                <a:cs typeface="+mn-cs"/>
              </a:rPr>
              <a:t> </a:t>
            </a:r>
          </a:p>
          <a:p>
            <a:r>
              <a:rPr lang="en-US" sz="900" b="0" i="0" kern="1200" dirty="0">
                <a:solidFill>
                  <a:schemeClr val="bg1"/>
                </a:solidFill>
                <a:effectLst/>
                <a:latin typeface="+mn-lt"/>
                <a:ea typeface="+mn-ea"/>
                <a:cs typeface="+mn-cs"/>
              </a:rPr>
              <a:t>All rights reserved in Canada, the United States and worldwide.  Copyright, trademarks, trade names and any and all associated intellectual property are exclusively owned by THE HOSPITAL FOR SICK CHILDREN and the collaborating institutions and may not be used, reproduced, modified, distributed or adapted in any way without written permission. </a:t>
            </a:r>
            <a:endParaRPr lang="en-GB" sz="900" dirty="0">
              <a:solidFill>
                <a:schemeClr val="bg1"/>
              </a:solidFill>
            </a:endParaRPr>
          </a:p>
        </p:txBody>
      </p:sp>
      <p:sp>
        <p:nvSpPr>
          <p:cNvPr id="2" name="AutoShape 14" descr="Image result for hospital for sick children toronto vector logo"/>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 name="AutoShape 16" descr="Image result for sick kids vector logo wiki"/>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1041" name="Picture 17" descr="\\storage.erasmusmc.nl\m\MyDocs\478030\My Documents\Desktop\The_Hospital_for_Sick_Children-logo-30EAA69EAC-seeklogo.com.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20408" y="5294048"/>
            <a:ext cx="1224000" cy="367200"/>
          </a:xfrm>
          <a:prstGeom prst="rect">
            <a:avLst/>
          </a:prstGeom>
          <a:noFill/>
          <a:extLst>
            <a:ext uri="{909E8E84-426E-40dd-AFC4-6F175D3DCCD1}">
              <a14:hiddenFill xmlns:a14="http://schemas.microsoft.com/office/drawing/2010/main" xmlns="">
                <a:solidFill>
                  <a:srgbClr val="FFFFFF"/>
                </a:solidFill>
              </a14:hiddenFill>
            </a:ext>
          </a:extLst>
        </p:spPr>
      </p:pic>
      <p:pic>
        <p:nvPicPr>
          <p:cNvPr id="1042" name="Picture 18" descr="\\storage.erasmusmc.nl\m\MyDocs\478030\My Documents\Desktop\Pitt_logo.gi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284264" y="5182701"/>
            <a:ext cx="2664000" cy="508713"/>
          </a:xfrm>
          <a:prstGeom prst="rect">
            <a:avLst/>
          </a:prstGeom>
          <a:noFill/>
          <a:extLst>
            <a:ext uri="{909E8E84-426E-40dd-AFC4-6F175D3DCCD1}">
              <a14:hiddenFill xmlns:a14="http://schemas.microsoft.com/office/drawing/2010/main" xmlns="">
                <a:solidFill>
                  <a:srgbClr val="FFFFFF"/>
                </a:solidFill>
              </a14:hiddenFill>
            </a:ext>
          </a:extLst>
        </p:spPr>
      </p:pic>
      <p:sp>
        <p:nvSpPr>
          <p:cNvPr id="6" name="Rectangle 5"/>
          <p:cNvSpPr/>
          <p:nvPr/>
        </p:nvSpPr>
        <p:spPr>
          <a:xfrm rot="16200000" flipV="1">
            <a:off x="-1201823" y="1708789"/>
            <a:ext cx="3024336" cy="3000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29"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915815" y="5276889"/>
            <a:ext cx="1296145" cy="38435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30" name="Picture 3"/>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98392" y="5229203"/>
            <a:ext cx="2016000" cy="41571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15" name="Subtitle 2"/>
          <p:cNvSpPr>
            <a:spLocks noGrp="1"/>
          </p:cNvSpPr>
          <p:nvPr>
            <p:ph type="subTitle" idx="1" hasCustomPrompt="1"/>
          </p:nvPr>
        </p:nvSpPr>
        <p:spPr>
          <a:xfrm>
            <a:off x="1835696" y="1628800"/>
            <a:ext cx="7056784" cy="1066800"/>
          </a:xfrm>
        </p:spPr>
        <p:txBody>
          <a:bodyPr anchor="t">
            <a:normAutofit/>
          </a:bodyPr>
          <a:lstStyle>
            <a:lvl1pPr marL="0" indent="0" algn="l">
              <a:buNone/>
              <a:defRPr sz="2000">
                <a:solidFill>
                  <a:srgbClr val="FEF8F3"/>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add citations</a:t>
            </a:r>
          </a:p>
          <a:p>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el en object">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840432" y="274638"/>
            <a:ext cx="7620000" cy="1143000"/>
          </a:xfrm>
        </p:spPr>
        <p:txBody>
          <a:bodyPr/>
          <a:lstStyle>
            <a:lvl1pPr>
              <a:defRPr sz="4000"/>
            </a:lvl1pPr>
          </a:lstStyle>
          <a:p>
            <a:r>
              <a:rPr lang="en-US"/>
              <a:t>Click to edit Master title style</a:t>
            </a:r>
            <a:endParaRPr lang="en-US" dirty="0"/>
          </a:p>
        </p:txBody>
      </p:sp>
      <p:sp>
        <p:nvSpPr>
          <p:cNvPr id="3" name="Content Placeholder 2"/>
          <p:cNvSpPr>
            <a:spLocks noGrp="1"/>
          </p:cNvSpPr>
          <p:nvPr>
            <p:ph idx="1"/>
          </p:nvPr>
        </p:nvSpPr>
        <p:spPr>
          <a:xfrm>
            <a:off x="840432" y="1417638"/>
            <a:ext cx="7620000" cy="49831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DFCD08C-45F2-4972-B58E-0165F8DD73B3}" type="datetime1">
              <a:rPr lang="en-US" smtClean="0"/>
              <a:t>2022-08-26</a:t>
            </a:fld>
            <a:endParaRPr lang="en-US"/>
          </a:p>
        </p:txBody>
      </p:sp>
      <p:sp>
        <p:nvSpPr>
          <p:cNvPr id="6" name="Slide Number Placeholder 5"/>
          <p:cNvSpPr>
            <a:spLocks noGrp="1"/>
          </p:cNvSpPr>
          <p:nvPr>
            <p:ph type="sldNum" sz="quarter" idx="12"/>
          </p:nvPr>
        </p:nvSpPr>
        <p:spPr/>
        <p:txBody>
          <a:bodyPr/>
          <a:lstStyle/>
          <a:p>
            <a:fld id="{0798D939-2D9E-2142-A80A-FFDECD1E5A9B}" type="slidenum">
              <a:rPr lang="en-US" smtClean="0"/>
              <a:t>‹#›</a:t>
            </a:fld>
            <a:endParaRPr lang="en-US"/>
          </a:p>
        </p:txBody>
      </p:sp>
      <p:sp>
        <p:nvSpPr>
          <p:cNvPr id="7" name="Footer Placeholder 4"/>
          <p:cNvSpPr>
            <a:spLocks noGrp="1"/>
          </p:cNvSpPr>
          <p:nvPr>
            <p:ph type="ftr" sz="quarter" idx="3"/>
          </p:nvPr>
        </p:nvSpPr>
        <p:spPr>
          <a:xfrm>
            <a:off x="649288" y="6481911"/>
            <a:ext cx="4786808" cy="374587"/>
          </a:xfrm>
          <a:prstGeom prst="rect">
            <a:avLst/>
          </a:prstGeom>
        </p:spPr>
        <p:txBody>
          <a:bodyPr vert="horz" lIns="91440" tIns="45720" rIns="91440" bIns="45720" rtlCol="0" anchor="ctr"/>
          <a:lstStyle>
            <a:lvl1pPr algn="l">
              <a:defRPr sz="1200">
                <a:solidFill>
                  <a:srgbClr val="009999"/>
                </a:solidFill>
              </a:defRPr>
            </a:lvl1p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le 1"/>
          <p:cNvSpPr>
            <a:spLocks noGrp="1"/>
          </p:cNvSpPr>
          <p:nvPr>
            <p:ph type="title"/>
          </p:nvPr>
        </p:nvSpPr>
        <p:spPr>
          <a:xfrm>
            <a:off x="872753" y="4918521"/>
            <a:ext cx="7659687" cy="1168400"/>
          </a:xfrm>
        </p:spPr>
        <p:txBody>
          <a:bodyPr anchor="t"/>
          <a:lstStyle>
            <a:lvl1pPr algn="l">
              <a:defRPr sz="3600" b="0" cap="all"/>
            </a:lvl1pPr>
          </a:lstStyle>
          <a:p>
            <a:r>
              <a:rPr lang="en-US"/>
              <a:t>Click to edit Master title style</a:t>
            </a:r>
            <a:endParaRPr lang="en-US" dirty="0"/>
          </a:p>
        </p:txBody>
      </p:sp>
      <p:sp>
        <p:nvSpPr>
          <p:cNvPr id="3" name="Text Placeholder 2"/>
          <p:cNvSpPr>
            <a:spLocks noGrp="1"/>
          </p:cNvSpPr>
          <p:nvPr>
            <p:ph type="body" idx="1"/>
          </p:nvPr>
        </p:nvSpPr>
        <p:spPr>
          <a:xfrm>
            <a:off x="872753" y="3284984"/>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6A92A12-140A-45AD-91E4-8A60410740A7}" type="datetime1">
              <a:rPr lang="en-US" smtClean="0"/>
              <a:t>2022-08-26</a:t>
            </a:fld>
            <a:endParaRPr lang="en-US"/>
          </a:p>
        </p:txBody>
      </p:sp>
      <p:sp>
        <p:nvSpPr>
          <p:cNvPr id="6" name="Slide Number Placeholder 5"/>
          <p:cNvSpPr>
            <a:spLocks noGrp="1"/>
          </p:cNvSpPr>
          <p:nvPr>
            <p:ph type="sldNum" sz="quarter" idx="12"/>
          </p:nvPr>
        </p:nvSpPr>
        <p:spPr/>
        <p:txBody>
          <a:bodyPr/>
          <a:lstStyle/>
          <a:p>
            <a:fld id="{0798D939-2D9E-2142-A80A-FFDECD1E5A9B}" type="slidenum">
              <a:rPr lang="en-US" smtClean="0"/>
              <a:t>‹#›</a:t>
            </a:fld>
            <a:endParaRPr lang="en-US"/>
          </a:p>
        </p:txBody>
      </p:sp>
      <p:sp>
        <p:nvSpPr>
          <p:cNvPr id="7" name="Footer Placeholder 4"/>
          <p:cNvSpPr>
            <a:spLocks noGrp="1"/>
          </p:cNvSpPr>
          <p:nvPr>
            <p:ph type="ftr" sz="quarter" idx="3"/>
          </p:nvPr>
        </p:nvSpPr>
        <p:spPr>
          <a:xfrm>
            <a:off x="649288" y="6481911"/>
            <a:ext cx="4786808" cy="374587"/>
          </a:xfrm>
          <a:prstGeom prst="rect">
            <a:avLst/>
          </a:prstGeom>
        </p:spPr>
        <p:txBody>
          <a:bodyPr vert="horz" lIns="91440" tIns="45720" rIns="91440" bIns="45720" rtlCol="0" anchor="ctr"/>
          <a:lstStyle>
            <a:lvl1pPr algn="l">
              <a:defRPr sz="1200">
                <a:solidFill>
                  <a:srgbClr val="009999"/>
                </a:solidFill>
              </a:defRPr>
            </a:lvl1pPr>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ee objecten">
    <p:spTree>
      <p:nvGrpSpPr>
        <p:cNvPr id="1" name=""/>
        <p:cNvGrpSpPr/>
        <p:nvPr/>
      </p:nvGrpSpPr>
      <p:grpSpPr>
        <a:xfrm>
          <a:off x="0" y="0"/>
          <a:ext cx="0" cy="0"/>
          <a:chOff x="0" y="0"/>
          <a:chExt cx="0" cy="0"/>
        </a:xfrm>
      </p:grpSpPr>
      <p:sp>
        <p:nvSpPr>
          <p:cNvPr id="2" name="Title 1"/>
          <p:cNvSpPr>
            <a:spLocks noGrp="1"/>
          </p:cNvSpPr>
          <p:nvPr>
            <p:ph type="title"/>
          </p:nvPr>
        </p:nvSpPr>
        <p:spPr>
          <a:xfrm>
            <a:off x="840432" y="274638"/>
            <a:ext cx="7620000" cy="11430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40432"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802832"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2746EDC-9F92-40D0-8564-FB2328CFB04E}" type="datetime1">
              <a:rPr lang="en-US" smtClean="0"/>
              <a:t>2022-08-26</a:t>
            </a:fld>
            <a:endParaRPr lang="en-US"/>
          </a:p>
        </p:txBody>
      </p:sp>
      <p:sp>
        <p:nvSpPr>
          <p:cNvPr id="7" name="Slide Number Placeholder 6"/>
          <p:cNvSpPr>
            <a:spLocks noGrp="1"/>
          </p:cNvSpPr>
          <p:nvPr>
            <p:ph type="sldNum" sz="quarter" idx="12"/>
          </p:nvPr>
        </p:nvSpPr>
        <p:spPr/>
        <p:txBody>
          <a:bodyPr/>
          <a:lstStyle/>
          <a:p>
            <a:fld id="{0798D939-2D9E-2142-A80A-FFDECD1E5A9B}" type="slidenum">
              <a:rPr lang="en-US" smtClean="0"/>
              <a:t>‹#›</a:t>
            </a:fld>
            <a:endParaRPr lang="en-US"/>
          </a:p>
        </p:txBody>
      </p:sp>
      <p:sp>
        <p:nvSpPr>
          <p:cNvPr id="8" name="Footer Placeholder 4"/>
          <p:cNvSpPr>
            <a:spLocks noGrp="1"/>
          </p:cNvSpPr>
          <p:nvPr>
            <p:ph type="ftr" sz="quarter" idx="3"/>
          </p:nvPr>
        </p:nvSpPr>
        <p:spPr>
          <a:xfrm>
            <a:off x="649288" y="6481911"/>
            <a:ext cx="4786808" cy="374587"/>
          </a:xfrm>
          <a:prstGeom prst="rect">
            <a:avLst/>
          </a:prstGeom>
        </p:spPr>
        <p:txBody>
          <a:bodyPr vert="horz" lIns="91440" tIns="45720" rIns="91440" bIns="45720" rtlCol="0" anchor="ctr"/>
          <a:lstStyle>
            <a:lvl1pPr algn="l">
              <a:defRPr sz="1200">
                <a:solidFill>
                  <a:srgbClr val="009999"/>
                </a:solidFill>
              </a:defRPr>
            </a:lvl1p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le 1"/>
          <p:cNvSpPr>
            <a:spLocks noGrp="1"/>
          </p:cNvSpPr>
          <p:nvPr>
            <p:ph type="title"/>
          </p:nvPr>
        </p:nvSpPr>
        <p:spPr>
          <a:xfrm>
            <a:off x="840432" y="274638"/>
            <a:ext cx="7620000" cy="11430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40432"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40432"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802832"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802832"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96C3F91-7C8C-4FDC-BEC9-93A5968DD22D}" type="datetime1">
              <a:rPr lang="en-US" smtClean="0"/>
              <a:t>2022-08-26</a:t>
            </a:fld>
            <a:endParaRPr lang="en-US"/>
          </a:p>
        </p:txBody>
      </p:sp>
      <p:sp>
        <p:nvSpPr>
          <p:cNvPr id="9" name="Slide Number Placeholder 8"/>
          <p:cNvSpPr>
            <a:spLocks noGrp="1"/>
          </p:cNvSpPr>
          <p:nvPr>
            <p:ph type="sldNum" sz="quarter" idx="12"/>
          </p:nvPr>
        </p:nvSpPr>
        <p:spPr/>
        <p:txBody>
          <a:bodyPr/>
          <a:lstStyle/>
          <a:p>
            <a:fld id="{0798D939-2D9E-2142-A80A-FFDECD1E5A9B}" type="slidenum">
              <a:rPr lang="en-US" smtClean="0"/>
              <a:t>‹#›</a:t>
            </a:fld>
            <a:endParaRPr lang="en-US"/>
          </a:p>
        </p:txBody>
      </p:sp>
      <p:sp>
        <p:nvSpPr>
          <p:cNvPr id="10" name="Footer Placeholder 4"/>
          <p:cNvSpPr>
            <a:spLocks noGrp="1"/>
          </p:cNvSpPr>
          <p:nvPr>
            <p:ph type="ftr" sz="quarter" idx="13"/>
          </p:nvPr>
        </p:nvSpPr>
        <p:spPr>
          <a:xfrm>
            <a:off x="649288" y="6481911"/>
            <a:ext cx="4786808" cy="374587"/>
          </a:xfrm>
          <a:prstGeom prst="rect">
            <a:avLst/>
          </a:prstGeom>
        </p:spPr>
        <p:txBody>
          <a:bodyPr vert="horz" lIns="91440" tIns="45720" rIns="91440" bIns="45720" rtlCol="0" anchor="ctr"/>
          <a:lstStyle>
            <a:lvl1pPr algn="l">
              <a:defRPr sz="1200">
                <a:solidFill>
                  <a:srgbClr val="009999"/>
                </a:solidFill>
              </a:defRPr>
            </a:lvl1pPr>
          </a:lstStyle>
          <a:p>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2440" y="274638"/>
            <a:ext cx="7620000" cy="1143000"/>
          </a:xfrm>
        </p:spPr>
        <p:txBody>
          <a:bodyPr/>
          <a:lstStyle/>
          <a:p>
            <a:r>
              <a:rPr lang="en-US" dirty="0"/>
              <a:t>Click to edit Master title style</a:t>
            </a:r>
          </a:p>
        </p:txBody>
      </p:sp>
      <p:sp>
        <p:nvSpPr>
          <p:cNvPr id="5" name="Date Placeholder 4"/>
          <p:cNvSpPr>
            <a:spLocks noGrp="1"/>
          </p:cNvSpPr>
          <p:nvPr>
            <p:ph type="dt" sz="half" idx="10"/>
          </p:nvPr>
        </p:nvSpPr>
        <p:spPr/>
        <p:txBody>
          <a:bodyPr/>
          <a:lstStyle/>
          <a:p>
            <a:fld id="{ED7B798B-8967-4EDE-918B-8E7C60DB7AA6}" type="datetime1">
              <a:rPr lang="en-US" smtClean="0"/>
              <a:t>2022-08-26</a:t>
            </a:fld>
            <a:endParaRPr lang="en-US"/>
          </a:p>
        </p:txBody>
      </p:sp>
      <p:sp>
        <p:nvSpPr>
          <p:cNvPr id="7" name="Slide Number Placeholder 6"/>
          <p:cNvSpPr>
            <a:spLocks noGrp="1"/>
          </p:cNvSpPr>
          <p:nvPr>
            <p:ph type="sldNum" sz="quarter" idx="12"/>
          </p:nvPr>
        </p:nvSpPr>
        <p:spPr/>
        <p:txBody>
          <a:bodyPr/>
          <a:lstStyle/>
          <a:p>
            <a:fld id="{0798D939-2D9E-2142-A80A-FFDECD1E5A9B}" type="slidenum">
              <a:rPr lang="en-US" smtClean="0"/>
              <a:t>‹#›</a:t>
            </a:fld>
            <a:endParaRPr lang="en-US"/>
          </a:p>
        </p:txBody>
      </p:sp>
      <p:sp>
        <p:nvSpPr>
          <p:cNvPr id="9" name="Footer Placeholder 4"/>
          <p:cNvSpPr>
            <a:spLocks noGrp="1"/>
          </p:cNvSpPr>
          <p:nvPr>
            <p:ph type="ftr" sz="quarter" idx="3"/>
          </p:nvPr>
        </p:nvSpPr>
        <p:spPr>
          <a:xfrm>
            <a:off x="649288" y="6481911"/>
            <a:ext cx="4786808" cy="374587"/>
          </a:xfrm>
          <a:prstGeom prst="rect">
            <a:avLst/>
          </a:prstGeom>
        </p:spPr>
        <p:txBody>
          <a:bodyPr vert="horz" lIns="91440" tIns="45720" rIns="91440" bIns="45720" rtlCol="0" anchor="ctr"/>
          <a:lstStyle>
            <a:lvl1pPr algn="l">
              <a:defRPr sz="1200">
                <a:solidFill>
                  <a:srgbClr val="009999"/>
                </a:solidFill>
              </a:defRPr>
            </a:lvl1pPr>
          </a:lstStyle>
          <a:p>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25BCF9E-F679-44BC-9990-211693B5077A}" type="datetime1">
              <a:rPr lang="en-US" smtClean="0"/>
              <a:t>2022-08-26</a:t>
            </a:fld>
            <a:endParaRPr lang="en-US"/>
          </a:p>
        </p:txBody>
      </p:sp>
      <p:sp>
        <p:nvSpPr>
          <p:cNvPr id="4" name="Slide Number Placeholder 3"/>
          <p:cNvSpPr>
            <a:spLocks noGrp="1"/>
          </p:cNvSpPr>
          <p:nvPr>
            <p:ph type="sldNum" sz="quarter" idx="12"/>
          </p:nvPr>
        </p:nvSpPr>
        <p:spPr/>
        <p:txBody>
          <a:bodyPr/>
          <a:lstStyle/>
          <a:p>
            <a:fld id="{0798D939-2D9E-2142-A80A-FFDECD1E5A9B}" type="slidenum">
              <a:rPr lang="en-US" smtClean="0"/>
              <a:t>‹#›</a:t>
            </a:fld>
            <a:endParaRPr lang="en-US"/>
          </a:p>
        </p:txBody>
      </p:sp>
      <p:sp>
        <p:nvSpPr>
          <p:cNvPr id="5" name="Footer Placeholder 4"/>
          <p:cNvSpPr>
            <a:spLocks noGrp="1"/>
          </p:cNvSpPr>
          <p:nvPr>
            <p:ph type="ftr" sz="quarter" idx="3"/>
          </p:nvPr>
        </p:nvSpPr>
        <p:spPr>
          <a:xfrm>
            <a:off x="649288" y="6481911"/>
            <a:ext cx="4786808" cy="374587"/>
          </a:xfrm>
          <a:prstGeom prst="rect">
            <a:avLst/>
          </a:prstGeom>
        </p:spPr>
        <p:txBody>
          <a:bodyPr vert="horz" lIns="91440" tIns="45720" rIns="91440" bIns="45720" rtlCol="0" anchor="ctr"/>
          <a:lstStyle>
            <a:lvl1pPr algn="l">
              <a:defRPr sz="1200">
                <a:solidFill>
                  <a:srgbClr val="009999"/>
                </a:solidFill>
              </a:defRPr>
            </a:lvl1p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71600" y="274638"/>
            <a:ext cx="7620000" cy="1143000"/>
          </a:xfrm>
          <a:prstGeom prst="rect">
            <a:avLst/>
          </a:prstGeom>
        </p:spPr>
        <p:txBody>
          <a:bodyPr vert="horz" lIns="91440" tIns="45720" rIns="91440" bIns="45720" rtlCol="0" anchor="ctr">
            <a:noAutofit/>
          </a:bodyPr>
          <a:lstStyle/>
          <a:p>
            <a:r>
              <a:rPr lang="nl-NL"/>
              <a:t>Titelstijl van model bewerken</a:t>
            </a:r>
            <a:endParaRPr lang="en-US" dirty="0"/>
          </a:p>
        </p:txBody>
      </p:sp>
      <p:sp>
        <p:nvSpPr>
          <p:cNvPr id="3" name="Text Placeholder 2"/>
          <p:cNvSpPr>
            <a:spLocks noGrp="1"/>
          </p:cNvSpPr>
          <p:nvPr>
            <p:ph type="body" idx="1"/>
          </p:nvPr>
        </p:nvSpPr>
        <p:spPr>
          <a:xfrm>
            <a:off x="984448" y="1600200"/>
            <a:ext cx="7620000" cy="4800600"/>
          </a:xfrm>
          <a:prstGeom prst="rect">
            <a:avLst/>
          </a:prstGeom>
        </p:spPr>
        <p:txBody>
          <a:bodyPr vert="horz" lIns="91440" tIns="45720" rIns="91440" bIns="45720" rtlCol="0">
            <a:normAutofit/>
          </a:bodyPr>
          <a:lstStyle/>
          <a:p>
            <a:pPr lvl="0"/>
            <a:r>
              <a:rPr lang="nl-NL"/>
              <a:t>Klik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Rectangle 6"/>
          <p:cNvSpPr/>
          <p:nvPr/>
        </p:nvSpPr>
        <p:spPr>
          <a:xfrm>
            <a:off x="-22817" y="0"/>
            <a:ext cx="685800" cy="6859728"/>
          </a:xfrm>
          <a:prstGeom prst="rect">
            <a:avLst/>
          </a:prstGeom>
          <a:solidFill>
            <a:srgbClr val="0099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p:cNvSpPr>
            <a:spLocks noGrp="1"/>
          </p:cNvSpPr>
          <p:nvPr>
            <p:ph type="sldNum" sz="quarter" idx="4"/>
          </p:nvPr>
        </p:nvSpPr>
        <p:spPr>
          <a:xfrm>
            <a:off x="8559864" y="6453336"/>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009999"/>
                </a:solidFill>
              </a:defRPr>
            </a:lvl1pPr>
          </a:lstStyle>
          <a:p>
            <a:fld id="{0798D939-2D9E-2142-A80A-FFDECD1E5A9B}" type="slidenum">
              <a:rPr lang="en-US" smtClean="0"/>
              <a:t>‹#›</a:t>
            </a:fld>
            <a:endParaRPr lang="en-US"/>
          </a:p>
        </p:txBody>
      </p:sp>
      <p:sp>
        <p:nvSpPr>
          <p:cNvPr id="5" name="Footer Placeholder 4"/>
          <p:cNvSpPr>
            <a:spLocks noGrp="1"/>
          </p:cNvSpPr>
          <p:nvPr>
            <p:ph type="ftr" sz="quarter" idx="3"/>
          </p:nvPr>
        </p:nvSpPr>
        <p:spPr>
          <a:xfrm>
            <a:off x="649288" y="6481911"/>
            <a:ext cx="6298976" cy="374587"/>
          </a:xfrm>
          <a:prstGeom prst="rect">
            <a:avLst/>
          </a:prstGeom>
        </p:spPr>
        <p:txBody>
          <a:bodyPr vert="horz" lIns="91440" tIns="45720" rIns="91440" bIns="45720" rtlCol="0" anchor="ctr"/>
          <a:lstStyle>
            <a:lvl1pPr algn="l">
              <a:defRPr sz="1200">
                <a:solidFill>
                  <a:srgbClr val="009999"/>
                </a:solidFill>
              </a:defRPr>
            </a:lvl1pPr>
          </a:lstStyle>
          <a:p>
            <a:endParaRPr lang="en-US"/>
          </a:p>
        </p:txBody>
      </p:sp>
      <p:sp>
        <p:nvSpPr>
          <p:cNvPr id="4" name="Date Placeholder 3"/>
          <p:cNvSpPr>
            <a:spLocks noGrp="1"/>
          </p:cNvSpPr>
          <p:nvPr>
            <p:ph type="dt" sz="half" idx="2"/>
          </p:nvPr>
        </p:nvSpPr>
        <p:spPr>
          <a:xfrm rot="16200000">
            <a:off x="-912812" y="5303520"/>
            <a:ext cx="2438399" cy="365760"/>
          </a:xfrm>
          <a:prstGeom prst="rect">
            <a:avLst/>
          </a:prstGeom>
        </p:spPr>
        <p:txBody>
          <a:bodyPr vert="horz" lIns="91440" tIns="45720" rIns="91440" bIns="45720" rtlCol="0" anchor="ctr"/>
          <a:lstStyle>
            <a:lvl1pPr algn="l">
              <a:defRPr sz="1200">
                <a:solidFill>
                  <a:schemeClr val="bg1"/>
                </a:solidFill>
              </a:defRPr>
            </a:lvl1pPr>
          </a:lstStyle>
          <a:p>
            <a:fld id="{F2BFDEF7-F228-4136-A2A2-5D84383ABA85}" type="datetime1">
              <a:rPr lang="en-US" smtClean="0"/>
              <a:t>2022-08-26</a:t>
            </a:fld>
            <a:endParaRPr lang="en-US"/>
          </a:p>
        </p:txBody>
      </p:sp>
    </p:spTree>
    <p:extLst>
      <p:ext uri="{BB962C8B-B14F-4D97-AF65-F5344CB8AC3E}">
        <p14:creationId xmlns:p14="http://schemas.microsoft.com/office/powerpoint/2010/main" val="59126244"/>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 id="2147483700" r:id="rId12"/>
    <p:sldLayoutId id="2147483701" r:id="rId13"/>
    <p:sldLayoutId id="2147483702" r:id="rId14"/>
    <p:sldLayoutId id="2147483703" r:id="rId15"/>
    <p:sldLayoutId id="2147483704" r:id="rId16"/>
  </p:sldLayoutIdLst>
  <p:hf hdr="0" ftr="0" dt="0"/>
  <p:txStyles>
    <p:titleStyle>
      <a:lvl1pPr algn="l" defTabSz="914400" rtl="0" eaLnBrk="1" latinLnBrk="0" hangingPunct="1">
        <a:spcBef>
          <a:spcPct val="0"/>
        </a:spcBef>
        <a:buNone/>
        <a:defRPr sz="4600" kern="1200" cap="none" spc="-100" baseline="0">
          <a:ln>
            <a:noFill/>
          </a:ln>
          <a:solidFill>
            <a:schemeClr val="tx1"/>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SzPct val="100000"/>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SzPct val="100000"/>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SzPct val="100000"/>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SzPct val="100000"/>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SzPct val="100000"/>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00224" y="3400425"/>
            <a:ext cx="7308280" cy="2107750"/>
          </a:xfrm>
        </p:spPr>
        <p:txBody>
          <a:bodyPr>
            <a:normAutofit/>
          </a:bodyPr>
          <a:lstStyle/>
          <a:p>
            <a:r>
              <a:rPr lang="en-US" b="1" dirty="0"/>
              <a:t>Using R for decision modeling in health technology assessment</a:t>
            </a:r>
            <a:endParaRPr lang="en-US" dirty="0"/>
          </a:p>
          <a:p>
            <a:endParaRPr lang="en-US" dirty="0"/>
          </a:p>
          <a:p>
            <a:endParaRPr lang="en-US" dirty="0"/>
          </a:p>
        </p:txBody>
      </p:sp>
      <p:sp>
        <p:nvSpPr>
          <p:cNvPr id="4" name="Tijdelijke aanduiding voor dianummer 3"/>
          <p:cNvSpPr>
            <a:spLocks noGrp="1"/>
          </p:cNvSpPr>
          <p:nvPr>
            <p:ph type="sldNum" sz="quarter" idx="12"/>
          </p:nvPr>
        </p:nvSpPr>
        <p:spPr/>
        <p:txBody>
          <a:bodyPr/>
          <a:lstStyle/>
          <a:p>
            <a:fld id="{6F6CFCF5-3E37-0F40-BEC2-1413134B0080}" type="slidenum">
              <a:rPr lang="en-US" smtClean="0"/>
              <a:t>1</a:t>
            </a:fld>
            <a:endParaRPr lang="en-US"/>
          </a:p>
        </p:txBody>
      </p:sp>
      <p:sp>
        <p:nvSpPr>
          <p:cNvPr id="2" name="Title 1"/>
          <p:cNvSpPr>
            <a:spLocks noGrp="1"/>
          </p:cNvSpPr>
          <p:nvPr>
            <p:ph type="ctrTitle"/>
          </p:nvPr>
        </p:nvSpPr>
        <p:spPr>
          <a:xfrm>
            <a:off x="1800224" y="800101"/>
            <a:ext cx="7308280" cy="2228849"/>
          </a:xfrm>
        </p:spPr>
        <p:txBody>
          <a:bodyPr anchor="ctr" anchorCtr="0"/>
          <a:lstStyle/>
          <a:p>
            <a:pPr algn="ctr"/>
            <a:r>
              <a:rPr lang="en-US" sz="5000" dirty="0"/>
              <a:t>Cost-effectiveness and Decision Modeling</a:t>
            </a:r>
          </a:p>
        </p:txBody>
      </p:sp>
    </p:spTree>
    <p:extLst>
      <p:ext uri="{BB962C8B-B14F-4D97-AF65-F5344CB8AC3E}">
        <p14:creationId xmlns:p14="http://schemas.microsoft.com/office/powerpoint/2010/main" val="1267313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5442" name="Freeform 2">
            <a:extLst>
              <a:ext uri="{FF2B5EF4-FFF2-40B4-BE49-F238E27FC236}">
                <a16:creationId xmlns:a16="http://schemas.microsoft.com/office/drawing/2014/main" id="{92D4A564-5389-534D-AABF-B8887C793744}"/>
              </a:ext>
            </a:extLst>
          </p:cNvPr>
          <p:cNvSpPr>
            <a:spLocks/>
          </p:cNvSpPr>
          <p:nvPr/>
        </p:nvSpPr>
        <p:spPr bwMode="auto">
          <a:xfrm>
            <a:off x="866775" y="3378200"/>
            <a:ext cx="4287838" cy="128588"/>
          </a:xfrm>
          <a:custGeom>
            <a:avLst/>
            <a:gdLst>
              <a:gd name="T0" fmla="*/ 0 w 2701"/>
              <a:gd name="T1" fmla="*/ 80 h 81"/>
              <a:gd name="T2" fmla="*/ 0 w 2701"/>
              <a:gd name="T3" fmla="*/ 0 h 81"/>
              <a:gd name="T4" fmla="*/ 2700 w 2701"/>
              <a:gd name="T5" fmla="*/ 0 h 81"/>
              <a:gd name="T6" fmla="*/ 2700 w 2701"/>
              <a:gd name="T7" fmla="*/ 0 h 81"/>
            </a:gdLst>
            <a:ahLst/>
            <a:cxnLst>
              <a:cxn ang="0">
                <a:pos x="T0" y="T1"/>
              </a:cxn>
              <a:cxn ang="0">
                <a:pos x="T2" y="T3"/>
              </a:cxn>
              <a:cxn ang="0">
                <a:pos x="T4" y="T5"/>
              </a:cxn>
              <a:cxn ang="0">
                <a:pos x="T6" y="T7"/>
              </a:cxn>
            </a:cxnLst>
            <a:rect l="0" t="0" r="r" b="b"/>
            <a:pathLst>
              <a:path w="2701" h="81">
                <a:moveTo>
                  <a:pt x="0" y="80"/>
                </a:moveTo>
                <a:lnTo>
                  <a:pt x="0" y="0"/>
                </a:lnTo>
                <a:lnTo>
                  <a:pt x="2700" y="0"/>
                </a:lnTo>
                <a:lnTo>
                  <a:pt x="2700" y="0"/>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5443" name="Freeform 3">
            <a:extLst>
              <a:ext uri="{FF2B5EF4-FFF2-40B4-BE49-F238E27FC236}">
                <a16:creationId xmlns:a16="http://schemas.microsoft.com/office/drawing/2014/main" id="{94F8F452-D2F5-2C4D-9C66-CA8691E81A19}"/>
              </a:ext>
            </a:extLst>
          </p:cNvPr>
          <p:cNvSpPr>
            <a:spLocks/>
          </p:cNvSpPr>
          <p:nvPr/>
        </p:nvSpPr>
        <p:spPr bwMode="auto">
          <a:xfrm>
            <a:off x="895350" y="3505200"/>
            <a:ext cx="2038350" cy="1981200"/>
          </a:xfrm>
          <a:custGeom>
            <a:avLst/>
            <a:gdLst>
              <a:gd name="T0" fmla="*/ 0 w 1284"/>
              <a:gd name="T1" fmla="*/ 0 h 1513"/>
              <a:gd name="T2" fmla="*/ 0 w 1284"/>
              <a:gd name="T3" fmla="*/ 1512 h 1513"/>
              <a:gd name="T4" fmla="*/ 1283 w 1284"/>
              <a:gd name="T5" fmla="*/ 1512 h 1513"/>
            </a:gdLst>
            <a:ahLst/>
            <a:cxnLst>
              <a:cxn ang="0">
                <a:pos x="T0" y="T1"/>
              </a:cxn>
              <a:cxn ang="0">
                <a:pos x="T2" y="T3"/>
              </a:cxn>
              <a:cxn ang="0">
                <a:pos x="T4" y="T5"/>
              </a:cxn>
            </a:cxnLst>
            <a:rect l="0" t="0" r="r" b="b"/>
            <a:pathLst>
              <a:path w="1284" h="1513">
                <a:moveTo>
                  <a:pt x="0" y="0"/>
                </a:moveTo>
                <a:lnTo>
                  <a:pt x="0" y="1512"/>
                </a:lnTo>
                <a:lnTo>
                  <a:pt x="1283" y="1512"/>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5444" name="Rectangle 4">
            <a:extLst>
              <a:ext uri="{FF2B5EF4-FFF2-40B4-BE49-F238E27FC236}">
                <a16:creationId xmlns:a16="http://schemas.microsoft.com/office/drawing/2014/main" id="{B006BEFA-1322-5C4C-8D69-717D1C8BE55F}"/>
              </a:ext>
            </a:extLst>
          </p:cNvPr>
          <p:cNvSpPr>
            <a:spLocks noChangeArrowheads="1"/>
          </p:cNvSpPr>
          <p:nvPr/>
        </p:nvSpPr>
        <p:spPr bwMode="auto">
          <a:xfrm>
            <a:off x="1790700" y="1090613"/>
            <a:ext cx="818941" cy="420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5562" tIns="25400" rIns="55562" bIns="25400">
            <a:spAutoFit/>
          </a:bodyPr>
          <a:lstStyle>
            <a:lvl1pPr defTabSz="314325">
              <a:defRPr sz="2400">
                <a:solidFill>
                  <a:schemeClr val="tx1"/>
                </a:solidFill>
                <a:latin typeface="Times New Roman" panose="02020603050405020304" pitchFamily="18" charset="0"/>
              </a:defRPr>
            </a:lvl1pPr>
            <a:lvl2pPr marL="266700" defTabSz="314325">
              <a:defRPr sz="2400">
                <a:solidFill>
                  <a:schemeClr val="tx1"/>
                </a:solidFill>
                <a:latin typeface="Times New Roman" panose="02020603050405020304" pitchFamily="18" charset="0"/>
              </a:defRPr>
            </a:lvl2pPr>
            <a:lvl3pPr marL="536575" defTabSz="314325">
              <a:defRPr sz="2400">
                <a:solidFill>
                  <a:schemeClr val="tx1"/>
                </a:solidFill>
                <a:latin typeface="Times New Roman" panose="02020603050405020304" pitchFamily="18" charset="0"/>
              </a:defRPr>
            </a:lvl3pPr>
            <a:lvl4pPr marL="806450" defTabSz="314325">
              <a:defRPr sz="2400">
                <a:solidFill>
                  <a:schemeClr val="tx1"/>
                </a:solidFill>
                <a:latin typeface="Times New Roman" panose="02020603050405020304" pitchFamily="18" charset="0"/>
              </a:defRPr>
            </a:lvl4pPr>
            <a:lvl5pPr marL="1073150" defTabSz="314325">
              <a:defRPr sz="2400">
                <a:solidFill>
                  <a:schemeClr val="tx1"/>
                </a:solidFill>
                <a:latin typeface="Times New Roman" panose="02020603050405020304" pitchFamily="18" charset="0"/>
              </a:defRPr>
            </a:lvl5pPr>
            <a:lvl6pPr marL="1530350" defTabSz="314325" eaLnBrk="0" fontAlgn="base" hangingPunct="0">
              <a:spcBef>
                <a:spcPct val="0"/>
              </a:spcBef>
              <a:spcAft>
                <a:spcPct val="0"/>
              </a:spcAft>
              <a:defRPr sz="2400">
                <a:solidFill>
                  <a:schemeClr val="tx1"/>
                </a:solidFill>
                <a:latin typeface="Times New Roman" panose="02020603050405020304" pitchFamily="18" charset="0"/>
              </a:defRPr>
            </a:lvl6pPr>
            <a:lvl7pPr marL="1987550" defTabSz="314325" eaLnBrk="0" fontAlgn="base" hangingPunct="0">
              <a:spcBef>
                <a:spcPct val="0"/>
              </a:spcBef>
              <a:spcAft>
                <a:spcPct val="0"/>
              </a:spcAft>
              <a:defRPr sz="2400">
                <a:solidFill>
                  <a:schemeClr val="tx1"/>
                </a:solidFill>
                <a:latin typeface="Times New Roman" panose="02020603050405020304" pitchFamily="18" charset="0"/>
              </a:defRPr>
            </a:lvl7pPr>
            <a:lvl8pPr marL="2444750" defTabSz="314325" eaLnBrk="0" fontAlgn="base" hangingPunct="0">
              <a:spcBef>
                <a:spcPct val="0"/>
              </a:spcBef>
              <a:spcAft>
                <a:spcPct val="0"/>
              </a:spcAft>
              <a:defRPr sz="2400">
                <a:solidFill>
                  <a:schemeClr val="tx1"/>
                </a:solidFill>
                <a:latin typeface="Times New Roman" panose="02020603050405020304" pitchFamily="18" charset="0"/>
              </a:defRPr>
            </a:lvl8pPr>
            <a:lvl9pPr marL="2901950" defTabSz="3143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latin typeface="Arial" panose="020B0604020202020204" pitchFamily="34" charset="0"/>
              </a:rPr>
              <a:t>Treat</a:t>
            </a:r>
          </a:p>
        </p:txBody>
      </p:sp>
      <p:sp>
        <p:nvSpPr>
          <p:cNvPr id="445445" name="Freeform 5">
            <a:extLst>
              <a:ext uri="{FF2B5EF4-FFF2-40B4-BE49-F238E27FC236}">
                <a16:creationId xmlns:a16="http://schemas.microsoft.com/office/drawing/2014/main" id="{9600F869-9087-FF4E-9262-FBE738D24403}"/>
              </a:ext>
            </a:extLst>
          </p:cNvPr>
          <p:cNvSpPr>
            <a:spLocks/>
          </p:cNvSpPr>
          <p:nvPr/>
        </p:nvSpPr>
        <p:spPr bwMode="auto">
          <a:xfrm>
            <a:off x="5067300" y="911225"/>
            <a:ext cx="2386013" cy="388938"/>
          </a:xfrm>
          <a:custGeom>
            <a:avLst/>
            <a:gdLst>
              <a:gd name="T0" fmla="*/ 0 w 1503"/>
              <a:gd name="T1" fmla="*/ 244 h 245"/>
              <a:gd name="T2" fmla="*/ 0 w 1503"/>
              <a:gd name="T3" fmla="*/ 0 h 245"/>
              <a:gd name="T4" fmla="*/ 1502 w 1503"/>
              <a:gd name="T5" fmla="*/ 0 h 245"/>
            </a:gdLst>
            <a:ahLst/>
            <a:cxnLst>
              <a:cxn ang="0">
                <a:pos x="T0" y="T1"/>
              </a:cxn>
              <a:cxn ang="0">
                <a:pos x="T2" y="T3"/>
              </a:cxn>
              <a:cxn ang="0">
                <a:pos x="T4" y="T5"/>
              </a:cxn>
            </a:cxnLst>
            <a:rect l="0" t="0" r="r" b="b"/>
            <a:pathLst>
              <a:path w="1503" h="245">
                <a:moveTo>
                  <a:pt x="0" y="244"/>
                </a:moveTo>
                <a:lnTo>
                  <a:pt x="0" y="0"/>
                </a:lnTo>
                <a:lnTo>
                  <a:pt x="1502" y="0"/>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5446" name="Freeform 6">
            <a:extLst>
              <a:ext uri="{FF2B5EF4-FFF2-40B4-BE49-F238E27FC236}">
                <a16:creationId xmlns:a16="http://schemas.microsoft.com/office/drawing/2014/main" id="{E547CD8F-C71E-F442-9704-E050AA4A6F7A}"/>
              </a:ext>
            </a:extLst>
          </p:cNvPr>
          <p:cNvSpPr>
            <a:spLocks/>
          </p:cNvSpPr>
          <p:nvPr/>
        </p:nvSpPr>
        <p:spPr bwMode="auto">
          <a:xfrm>
            <a:off x="5067300" y="1481138"/>
            <a:ext cx="2386013" cy="485775"/>
          </a:xfrm>
          <a:custGeom>
            <a:avLst/>
            <a:gdLst>
              <a:gd name="T0" fmla="*/ 0 w 1503"/>
              <a:gd name="T1" fmla="*/ 0 h 306"/>
              <a:gd name="T2" fmla="*/ 0 w 1503"/>
              <a:gd name="T3" fmla="*/ 305 h 306"/>
              <a:gd name="T4" fmla="*/ 1502 w 1503"/>
              <a:gd name="T5" fmla="*/ 305 h 306"/>
            </a:gdLst>
            <a:ahLst/>
            <a:cxnLst>
              <a:cxn ang="0">
                <a:pos x="T0" y="T1"/>
              </a:cxn>
              <a:cxn ang="0">
                <a:pos x="T2" y="T3"/>
              </a:cxn>
              <a:cxn ang="0">
                <a:pos x="T4" y="T5"/>
              </a:cxn>
            </a:cxnLst>
            <a:rect l="0" t="0" r="r" b="b"/>
            <a:pathLst>
              <a:path w="1503" h="306">
                <a:moveTo>
                  <a:pt x="0" y="0"/>
                </a:moveTo>
                <a:lnTo>
                  <a:pt x="0" y="305"/>
                </a:lnTo>
                <a:lnTo>
                  <a:pt x="1502" y="305"/>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5447" name="Rectangle 7">
            <a:extLst>
              <a:ext uri="{FF2B5EF4-FFF2-40B4-BE49-F238E27FC236}">
                <a16:creationId xmlns:a16="http://schemas.microsoft.com/office/drawing/2014/main" id="{1B71D759-566F-5C46-8C81-CF61A878B896}"/>
              </a:ext>
            </a:extLst>
          </p:cNvPr>
          <p:cNvSpPr>
            <a:spLocks noChangeArrowheads="1"/>
          </p:cNvSpPr>
          <p:nvPr/>
        </p:nvSpPr>
        <p:spPr bwMode="auto">
          <a:xfrm>
            <a:off x="5986463" y="522288"/>
            <a:ext cx="745396" cy="420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5562" tIns="25400" rIns="55562" bIns="25400">
            <a:spAutoFit/>
          </a:bodyPr>
          <a:lstStyle>
            <a:lvl1pPr defTabSz="314325">
              <a:defRPr sz="2400">
                <a:solidFill>
                  <a:schemeClr val="tx1"/>
                </a:solidFill>
                <a:latin typeface="Times New Roman" panose="02020603050405020304" pitchFamily="18" charset="0"/>
              </a:defRPr>
            </a:lvl1pPr>
            <a:lvl2pPr marL="266700" defTabSz="314325">
              <a:defRPr sz="2400">
                <a:solidFill>
                  <a:schemeClr val="tx1"/>
                </a:solidFill>
                <a:latin typeface="Times New Roman" panose="02020603050405020304" pitchFamily="18" charset="0"/>
              </a:defRPr>
            </a:lvl2pPr>
            <a:lvl3pPr marL="536575" defTabSz="314325">
              <a:defRPr sz="2400">
                <a:solidFill>
                  <a:schemeClr val="tx1"/>
                </a:solidFill>
                <a:latin typeface="Times New Roman" panose="02020603050405020304" pitchFamily="18" charset="0"/>
              </a:defRPr>
            </a:lvl3pPr>
            <a:lvl4pPr marL="806450" defTabSz="314325">
              <a:defRPr sz="2400">
                <a:solidFill>
                  <a:schemeClr val="tx1"/>
                </a:solidFill>
                <a:latin typeface="Times New Roman" panose="02020603050405020304" pitchFamily="18" charset="0"/>
              </a:defRPr>
            </a:lvl4pPr>
            <a:lvl5pPr marL="1073150" defTabSz="314325">
              <a:defRPr sz="2400">
                <a:solidFill>
                  <a:schemeClr val="tx1"/>
                </a:solidFill>
                <a:latin typeface="Times New Roman" panose="02020603050405020304" pitchFamily="18" charset="0"/>
              </a:defRPr>
            </a:lvl5pPr>
            <a:lvl6pPr marL="1530350" defTabSz="314325" eaLnBrk="0" fontAlgn="base" hangingPunct="0">
              <a:spcBef>
                <a:spcPct val="0"/>
              </a:spcBef>
              <a:spcAft>
                <a:spcPct val="0"/>
              </a:spcAft>
              <a:defRPr sz="2400">
                <a:solidFill>
                  <a:schemeClr val="tx1"/>
                </a:solidFill>
                <a:latin typeface="Times New Roman" panose="02020603050405020304" pitchFamily="18" charset="0"/>
              </a:defRPr>
            </a:lvl6pPr>
            <a:lvl7pPr marL="1987550" defTabSz="314325" eaLnBrk="0" fontAlgn="base" hangingPunct="0">
              <a:spcBef>
                <a:spcPct val="0"/>
              </a:spcBef>
              <a:spcAft>
                <a:spcPct val="0"/>
              </a:spcAft>
              <a:defRPr sz="2400">
                <a:solidFill>
                  <a:schemeClr val="tx1"/>
                </a:solidFill>
                <a:latin typeface="Times New Roman" panose="02020603050405020304" pitchFamily="18" charset="0"/>
              </a:defRPr>
            </a:lvl7pPr>
            <a:lvl8pPr marL="2444750" defTabSz="314325" eaLnBrk="0" fontAlgn="base" hangingPunct="0">
              <a:spcBef>
                <a:spcPct val="0"/>
              </a:spcBef>
              <a:spcAft>
                <a:spcPct val="0"/>
              </a:spcAft>
              <a:defRPr sz="2400">
                <a:solidFill>
                  <a:schemeClr val="tx1"/>
                </a:solidFill>
                <a:latin typeface="Times New Roman" panose="02020603050405020304" pitchFamily="18" charset="0"/>
              </a:defRPr>
            </a:lvl8pPr>
            <a:lvl9pPr marL="2901950" defTabSz="3143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latin typeface="Arial" panose="020B0604020202020204" pitchFamily="34" charset="0"/>
              </a:rPr>
              <a:t>HVE</a:t>
            </a:r>
          </a:p>
        </p:txBody>
      </p:sp>
      <p:sp>
        <p:nvSpPr>
          <p:cNvPr id="445448" name="Rectangle 8">
            <a:extLst>
              <a:ext uri="{FF2B5EF4-FFF2-40B4-BE49-F238E27FC236}">
                <a16:creationId xmlns:a16="http://schemas.microsoft.com/office/drawing/2014/main" id="{720BF308-4038-4A47-B826-96516B22266E}"/>
              </a:ext>
            </a:extLst>
          </p:cNvPr>
          <p:cNvSpPr>
            <a:spLocks noChangeArrowheads="1"/>
          </p:cNvSpPr>
          <p:nvPr/>
        </p:nvSpPr>
        <p:spPr bwMode="auto">
          <a:xfrm>
            <a:off x="5111749" y="931863"/>
            <a:ext cx="792891" cy="3686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57150" tIns="30162" rIns="57150" bIns="30162">
            <a:spAutoFit/>
          </a:bodyPr>
          <a:lstStyle>
            <a:lvl1pPr defTabSz="369888">
              <a:defRPr sz="2400">
                <a:solidFill>
                  <a:schemeClr val="tx1"/>
                </a:solidFill>
                <a:latin typeface="Times New Roman" panose="02020603050405020304" pitchFamily="18" charset="0"/>
              </a:defRPr>
            </a:lvl1pPr>
            <a:lvl2pPr marL="290513" defTabSz="369888">
              <a:defRPr sz="2400">
                <a:solidFill>
                  <a:schemeClr val="tx1"/>
                </a:solidFill>
                <a:latin typeface="Times New Roman" panose="02020603050405020304" pitchFamily="18" charset="0"/>
              </a:defRPr>
            </a:lvl2pPr>
            <a:lvl3pPr marL="581025" defTabSz="369888">
              <a:defRPr sz="2400">
                <a:solidFill>
                  <a:schemeClr val="tx1"/>
                </a:solidFill>
                <a:latin typeface="Times New Roman" panose="02020603050405020304" pitchFamily="18" charset="0"/>
              </a:defRPr>
            </a:lvl3pPr>
            <a:lvl4pPr marL="869950" defTabSz="369888">
              <a:defRPr sz="2400">
                <a:solidFill>
                  <a:schemeClr val="tx1"/>
                </a:solidFill>
                <a:latin typeface="Times New Roman" panose="02020603050405020304" pitchFamily="18" charset="0"/>
              </a:defRPr>
            </a:lvl4pPr>
            <a:lvl5pPr marL="1160463" defTabSz="369888">
              <a:defRPr sz="2400">
                <a:solidFill>
                  <a:schemeClr val="tx1"/>
                </a:solidFill>
                <a:latin typeface="Times New Roman" panose="02020603050405020304" pitchFamily="18" charset="0"/>
              </a:defRPr>
            </a:lvl5pPr>
            <a:lvl6pPr marL="1617663" defTabSz="369888" eaLnBrk="0" fontAlgn="base" hangingPunct="0">
              <a:spcBef>
                <a:spcPct val="0"/>
              </a:spcBef>
              <a:spcAft>
                <a:spcPct val="0"/>
              </a:spcAft>
              <a:defRPr sz="2400">
                <a:solidFill>
                  <a:schemeClr val="tx1"/>
                </a:solidFill>
                <a:latin typeface="Times New Roman" panose="02020603050405020304" pitchFamily="18" charset="0"/>
              </a:defRPr>
            </a:lvl6pPr>
            <a:lvl7pPr marL="2074863" defTabSz="369888" eaLnBrk="0" fontAlgn="base" hangingPunct="0">
              <a:spcBef>
                <a:spcPct val="0"/>
              </a:spcBef>
              <a:spcAft>
                <a:spcPct val="0"/>
              </a:spcAft>
              <a:defRPr sz="2400">
                <a:solidFill>
                  <a:schemeClr val="tx1"/>
                </a:solidFill>
                <a:latin typeface="Times New Roman" panose="02020603050405020304" pitchFamily="18" charset="0"/>
              </a:defRPr>
            </a:lvl7pPr>
            <a:lvl8pPr marL="2532063" defTabSz="369888" eaLnBrk="0" fontAlgn="base" hangingPunct="0">
              <a:spcBef>
                <a:spcPct val="0"/>
              </a:spcBef>
              <a:spcAft>
                <a:spcPct val="0"/>
              </a:spcAft>
              <a:defRPr sz="2400">
                <a:solidFill>
                  <a:schemeClr val="tx1"/>
                </a:solidFill>
                <a:latin typeface="Times New Roman" panose="02020603050405020304" pitchFamily="18" charset="0"/>
              </a:defRPr>
            </a:lvl8pPr>
            <a:lvl9pPr marL="2989263" defTabSz="369888"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2000" dirty="0">
                <a:solidFill>
                  <a:schemeClr val="accent1"/>
                </a:solidFill>
                <a:latin typeface="Arial" panose="020B0604020202020204" pitchFamily="34" charset="0"/>
              </a:rPr>
              <a:t>0.52</a:t>
            </a:r>
          </a:p>
        </p:txBody>
      </p:sp>
      <p:sp>
        <p:nvSpPr>
          <p:cNvPr id="445449" name="Rectangle 9">
            <a:extLst>
              <a:ext uri="{FF2B5EF4-FFF2-40B4-BE49-F238E27FC236}">
                <a16:creationId xmlns:a16="http://schemas.microsoft.com/office/drawing/2014/main" id="{97F187F7-528F-014C-9FEF-805D879449C5}"/>
              </a:ext>
            </a:extLst>
          </p:cNvPr>
          <p:cNvSpPr>
            <a:spLocks noChangeArrowheads="1"/>
          </p:cNvSpPr>
          <p:nvPr/>
        </p:nvSpPr>
        <p:spPr bwMode="auto">
          <a:xfrm>
            <a:off x="5070475" y="1673225"/>
            <a:ext cx="665163" cy="3686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7150" tIns="30162" rIns="57150" bIns="30162">
            <a:spAutoFit/>
          </a:bodyPr>
          <a:lstStyle>
            <a:lvl1pPr defTabSz="369888">
              <a:defRPr sz="2400">
                <a:solidFill>
                  <a:schemeClr val="tx1"/>
                </a:solidFill>
                <a:latin typeface="Times New Roman" panose="02020603050405020304" pitchFamily="18" charset="0"/>
              </a:defRPr>
            </a:lvl1pPr>
            <a:lvl2pPr marL="290513" defTabSz="369888">
              <a:defRPr sz="2400">
                <a:solidFill>
                  <a:schemeClr val="tx1"/>
                </a:solidFill>
                <a:latin typeface="Times New Roman" panose="02020603050405020304" pitchFamily="18" charset="0"/>
              </a:defRPr>
            </a:lvl2pPr>
            <a:lvl3pPr marL="581025" defTabSz="369888">
              <a:defRPr sz="2400">
                <a:solidFill>
                  <a:schemeClr val="tx1"/>
                </a:solidFill>
                <a:latin typeface="Times New Roman" panose="02020603050405020304" pitchFamily="18" charset="0"/>
              </a:defRPr>
            </a:lvl3pPr>
            <a:lvl4pPr marL="869950" defTabSz="369888">
              <a:defRPr sz="2400">
                <a:solidFill>
                  <a:schemeClr val="tx1"/>
                </a:solidFill>
                <a:latin typeface="Times New Roman" panose="02020603050405020304" pitchFamily="18" charset="0"/>
              </a:defRPr>
            </a:lvl4pPr>
            <a:lvl5pPr marL="1160463" defTabSz="369888">
              <a:defRPr sz="2400">
                <a:solidFill>
                  <a:schemeClr val="tx1"/>
                </a:solidFill>
                <a:latin typeface="Times New Roman" panose="02020603050405020304" pitchFamily="18" charset="0"/>
              </a:defRPr>
            </a:lvl5pPr>
            <a:lvl6pPr marL="1617663" defTabSz="369888" eaLnBrk="0" fontAlgn="base" hangingPunct="0">
              <a:spcBef>
                <a:spcPct val="0"/>
              </a:spcBef>
              <a:spcAft>
                <a:spcPct val="0"/>
              </a:spcAft>
              <a:defRPr sz="2400">
                <a:solidFill>
                  <a:schemeClr val="tx1"/>
                </a:solidFill>
                <a:latin typeface="Times New Roman" panose="02020603050405020304" pitchFamily="18" charset="0"/>
              </a:defRPr>
            </a:lvl6pPr>
            <a:lvl7pPr marL="2074863" defTabSz="369888" eaLnBrk="0" fontAlgn="base" hangingPunct="0">
              <a:spcBef>
                <a:spcPct val="0"/>
              </a:spcBef>
              <a:spcAft>
                <a:spcPct val="0"/>
              </a:spcAft>
              <a:defRPr sz="2400">
                <a:solidFill>
                  <a:schemeClr val="tx1"/>
                </a:solidFill>
                <a:latin typeface="Times New Roman" panose="02020603050405020304" pitchFamily="18" charset="0"/>
              </a:defRPr>
            </a:lvl7pPr>
            <a:lvl8pPr marL="2532063" defTabSz="369888" eaLnBrk="0" fontAlgn="base" hangingPunct="0">
              <a:spcBef>
                <a:spcPct val="0"/>
              </a:spcBef>
              <a:spcAft>
                <a:spcPct val="0"/>
              </a:spcAft>
              <a:defRPr sz="2400">
                <a:solidFill>
                  <a:schemeClr val="tx1"/>
                </a:solidFill>
                <a:latin typeface="Times New Roman" panose="02020603050405020304" pitchFamily="18" charset="0"/>
              </a:defRPr>
            </a:lvl8pPr>
            <a:lvl9pPr marL="2989263" defTabSz="369888"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2000" dirty="0">
                <a:solidFill>
                  <a:schemeClr val="accent1"/>
                </a:solidFill>
                <a:latin typeface="Arial" panose="020B0604020202020204" pitchFamily="34" charset="0"/>
              </a:rPr>
              <a:t>0.48</a:t>
            </a:r>
          </a:p>
        </p:txBody>
      </p:sp>
      <p:sp>
        <p:nvSpPr>
          <p:cNvPr id="445450" name="Rectangle 10">
            <a:extLst>
              <a:ext uri="{FF2B5EF4-FFF2-40B4-BE49-F238E27FC236}">
                <a16:creationId xmlns:a16="http://schemas.microsoft.com/office/drawing/2014/main" id="{7493291B-0A63-264B-AC21-F01583D8E4BF}"/>
              </a:ext>
            </a:extLst>
          </p:cNvPr>
          <p:cNvSpPr>
            <a:spLocks noChangeArrowheads="1"/>
          </p:cNvSpPr>
          <p:nvPr/>
        </p:nvSpPr>
        <p:spPr bwMode="auto">
          <a:xfrm>
            <a:off x="7686675" y="762000"/>
            <a:ext cx="781050" cy="430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7150" tIns="30162" rIns="57150" bIns="30162">
            <a:spAutoFit/>
          </a:bodyPr>
          <a:lstStyle>
            <a:lvl1pPr defTabSz="369888">
              <a:defRPr sz="2400">
                <a:solidFill>
                  <a:schemeClr val="tx1"/>
                </a:solidFill>
                <a:latin typeface="Times New Roman" panose="02020603050405020304" pitchFamily="18" charset="0"/>
              </a:defRPr>
            </a:lvl1pPr>
            <a:lvl2pPr marL="290513" defTabSz="369888">
              <a:defRPr sz="2400">
                <a:solidFill>
                  <a:schemeClr val="tx1"/>
                </a:solidFill>
                <a:latin typeface="Times New Roman" panose="02020603050405020304" pitchFamily="18" charset="0"/>
              </a:defRPr>
            </a:lvl2pPr>
            <a:lvl3pPr marL="581025" defTabSz="369888">
              <a:defRPr sz="2400">
                <a:solidFill>
                  <a:schemeClr val="tx1"/>
                </a:solidFill>
                <a:latin typeface="Times New Roman" panose="02020603050405020304" pitchFamily="18" charset="0"/>
              </a:defRPr>
            </a:lvl3pPr>
            <a:lvl4pPr marL="869950" defTabSz="369888">
              <a:defRPr sz="2400">
                <a:solidFill>
                  <a:schemeClr val="tx1"/>
                </a:solidFill>
                <a:latin typeface="Times New Roman" panose="02020603050405020304" pitchFamily="18" charset="0"/>
              </a:defRPr>
            </a:lvl4pPr>
            <a:lvl5pPr marL="1160463" defTabSz="369888">
              <a:defRPr sz="2400">
                <a:solidFill>
                  <a:schemeClr val="tx1"/>
                </a:solidFill>
                <a:latin typeface="Times New Roman" panose="02020603050405020304" pitchFamily="18" charset="0"/>
              </a:defRPr>
            </a:lvl5pPr>
            <a:lvl6pPr marL="1617663" defTabSz="369888" eaLnBrk="0" fontAlgn="base" hangingPunct="0">
              <a:spcBef>
                <a:spcPct val="0"/>
              </a:spcBef>
              <a:spcAft>
                <a:spcPct val="0"/>
              </a:spcAft>
              <a:defRPr sz="2400">
                <a:solidFill>
                  <a:schemeClr val="tx1"/>
                </a:solidFill>
                <a:latin typeface="Times New Roman" panose="02020603050405020304" pitchFamily="18" charset="0"/>
              </a:defRPr>
            </a:lvl6pPr>
            <a:lvl7pPr marL="2074863" defTabSz="369888" eaLnBrk="0" fontAlgn="base" hangingPunct="0">
              <a:spcBef>
                <a:spcPct val="0"/>
              </a:spcBef>
              <a:spcAft>
                <a:spcPct val="0"/>
              </a:spcAft>
              <a:defRPr sz="2400">
                <a:solidFill>
                  <a:schemeClr val="tx1"/>
                </a:solidFill>
                <a:latin typeface="Times New Roman" panose="02020603050405020304" pitchFamily="18" charset="0"/>
              </a:defRPr>
            </a:lvl7pPr>
            <a:lvl8pPr marL="2532063" defTabSz="369888" eaLnBrk="0" fontAlgn="base" hangingPunct="0">
              <a:spcBef>
                <a:spcPct val="0"/>
              </a:spcBef>
              <a:spcAft>
                <a:spcPct val="0"/>
              </a:spcAft>
              <a:defRPr sz="2400">
                <a:solidFill>
                  <a:schemeClr val="tx1"/>
                </a:solidFill>
                <a:latin typeface="Times New Roman" panose="02020603050405020304" pitchFamily="18" charset="0"/>
              </a:defRPr>
            </a:lvl8pPr>
            <a:lvl9pPr marL="2989263" defTabSz="369888"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solidFill>
                  <a:schemeClr val="accent2"/>
                </a:solidFill>
                <a:latin typeface="Arial" panose="020B0604020202020204" pitchFamily="34" charset="0"/>
              </a:rPr>
              <a:t>0.36</a:t>
            </a:r>
          </a:p>
        </p:txBody>
      </p:sp>
      <p:sp>
        <p:nvSpPr>
          <p:cNvPr id="445451" name="Rectangle 11">
            <a:extLst>
              <a:ext uri="{FF2B5EF4-FFF2-40B4-BE49-F238E27FC236}">
                <a16:creationId xmlns:a16="http://schemas.microsoft.com/office/drawing/2014/main" id="{198B7C41-9465-EE48-AC5B-78A1AAF4F0A0}"/>
              </a:ext>
            </a:extLst>
          </p:cNvPr>
          <p:cNvSpPr>
            <a:spLocks noChangeArrowheads="1"/>
          </p:cNvSpPr>
          <p:nvPr/>
        </p:nvSpPr>
        <p:spPr bwMode="auto">
          <a:xfrm>
            <a:off x="1404938" y="4953000"/>
            <a:ext cx="1037142" cy="420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5562" tIns="25400" rIns="55562" bIns="25400">
            <a:spAutoFit/>
          </a:bodyPr>
          <a:lstStyle>
            <a:lvl1pPr defTabSz="314325">
              <a:defRPr sz="2400">
                <a:solidFill>
                  <a:schemeClr val="tx1"/>
                </a:solidFill>
                <a:latin typeface="Times New Roman" panose="02020603050405020304" pitchFamily="18" charset="0"/>
              </a:defRPr>
            </a:lvl1pPr>
            <a:lvl2pPr marL="266700" defTabSz="314325">
              <a:defRPr sz="2400">
                <a:solidFill>
                  <a:schemeClr val="tx1"/>
                </a:solidFill>
                <a:latin typeface="Times New Roman" panose="02020603050405020304" pitchFamily="18" charset="0"/>
              </a:defRPr>
            </a:lvl2pPr>
            <a:lvl3pPr marL="536575" defTabSz="314325">
              <a:defRPr sz="2400">
                <a:solidFill>
                  <a:schemeClr val="tx1"/>
                </a:solidFill>
                <a:latin typeface="Times New Roman" panose="02020603050405020304" pitchFamily="18" charset="0"/>
              </a:defRPr>
            </a:lvl3pPr>
            <a:lvl4pPr marL="806450" defTabSz="314325">
              <a:defRPr sz="2400">
                <a:solidFill>
                  <a:schemeClr val="tx1"/>
                </a:solidFill>
                <a:latin typeface="Times New Roman" panose="02020603050405020304" pitchFamily="18" charset="0"/>
              </a:defRPr>
            </a:lvl4pPr>
            <a:lvl5pPr marL="1073150" defTabSz="314325">
              <a:defRPr sz="2400">
                <a:solidFill>
                  <a:schemeClr val="tx1"/>
                </a:solidFill>
                <a:latin typeface="Times New Roman" panose="02020603050405020304" pitchFamily="18" charset="0"/>
              </a:defRPr>
            </a:lvl5pPr>
            <a:lvl6pPr marL="1530350" defTabSz="314325" eaLnBrk="0" fontAlgn="base" hangingPunct="0">
              <a:spcBef>
                <a:spcPct val="0"/>
              </a:spcBef>
              <a:spcAft>
                <a:spcPct val="0"/>
              </a:spcAft>
              <a:defRPr sz="2400">
                <a:solidFill>
                  <a:schemeClr val="tx1"/>
                </a:solidFill>
                <a:latin typeface="Times New Roman" panose="02020603050405020304" pitchFamily="18" charset="0"/>
              </a:defRPr>
            </a:lvl6pPr>
            <a:lvl7pPr marL="1987550" defTabSz="314325" eaLnBrk="0" fontAlgn="base" hangingPunct="0">
              <a:spcBef>
                <a:spcPct val="0"/>
              </a:spcBef>
              <a:spcAft>
                <a:spcPct val="0"/>
              </a:spcAft>
              <a:defRPr sz="2400">
                <a:solidFill>
                  <a:schemeClr val="tx1"/>
                </a:solidFill>
                <a:latin typeface="Times New Roman" panose="02020603050405020304" pitchFamily="18" charset="0"/>
              </a:defRPr>
            </a:lvl7pPr>
            <a:lvl8pPr marL="2444750" defTabSz="314325" eaLnBrk="0" fontAlgn="base" hangingPunct="0">
              <a:spcBef>
                <a:spcPct val="0"/>
              </a:spcBef>
              <a:spcAft>
                <a:spcPct val="0"/>
              </a:spcAft>
              <a:defRPr sz="2400">
                <a:solidFill>
                  <a:schemeClr val="tx1"/>
                </a:solidFill>
                <a:latin typeface="Times New Roman" panose="02020603050405020304" pitchFamily="18" charset="0"/>
              </a:defRPr>
            </a:lvl8pPr>
            <a:lvl9pPr marL="2901950" defTabSz="3143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latin typeface="Arial" panose="020B0604020202020204" pitchFamily="34" charset="0"/>
              </a:rPr>
              <a:t>Biopsy</a:t>
            </a:r>
          </a:p>
        </p:txBody>
      </p:sp>
      <p:sp>
        <p:nvSpPr>
          <p:cNvPr id="445452" name="Rectangle 12">
            <a:extLst>
              <a:ext uri="{FF2B5EF4-FFF2-40B4-BE49-F238E27FC236}">
                <a16:creationId xmlns:a16="http://schemas.microsoft.com/office/drawing/2014/main" id="{6017CDAD-50D2-5845-86C0-1DFA0B0A936B}"/>
              </a:ext>
            </a:extLst>
          </p:cNvPr>
          <p:cNvSpPr>
            <a:spLocks noChangeArrowheads="1"/>
          </p:cNvSpPr>
          <p:nvPr/>
        </p:nvSpPr>
        <p:spPr bwMode="auto">
          <a:xfrm>
            <a:off x="5164138" y="2906713"/>
            <a:ext cx="614362" cy="3686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7150" tIns="30162" rIns="57150" bIns="30162">
            <a:spAutoFit/>
          </a:bodyPr>
          <a:lstStyle>
            <a:lvl1pPr defTabSz="369888">
              <a:defRPr sz="2400">
                <a:solidFill>
                  <a:schemeClr val="tx1"/>
                </a:solidFill>
                <a:latin typeface="Times New Roman" panose="02020603050405020304" pitchFamily="18" charset="0"/>
              </a:defRPr>
            </a:lvl1pPr>
            <a:lvl2pPr marL="290513" defTabSz="369888">
              <a:defRPr sz="2400">
                <a:solidFill>
                  <a:schemeClr val="tx1"/>
                </a:solidFill>
                <a:latin typeface="Times New Roman" panose="02020603050405020304" pitchFamily="18" charset="0"/>
              </a:defRPr>
            </a:lvl2pPr>
            <a:lvl3pPr marL="581025" defTabSz="369888">
              <a:defRPr sz="2400">
                <a:solidFill>
                  <a:schemeClr val="tx1"/>
                </a:solidFill>
                <a:latin typeface="Times New Roman" panose="02020603050405020304" pitchFamily="18" charset="0"/>
              </a:defRPr>
            </a:lvl3pPr>
            <a:lvl4pPr marL="869950" defTabSz="369888">
              <a:defRPr sz="2400">
                <a:solidFill>
                  <a:schemeClr val="tx1"/>
                </a:solidFill>
                <a:latin typeface="Times New Roman" panose="02020603050405020304" pitchFamily="18" charset="0"/>
              </a:defRPr>
            </a:lvl4pPr>
            <a:lvl5pPr marL="1160463" defTabSz="369888">
              <a:defRPr sz="2400">
                <a:solidFill>
                  <a:schemeClr val="tx1"/>
                </a:solidFill>
                <a:latin typeface="Times New Roman" panose="02020603050405020304" pitchFamily="18" charset="0"/>
              </a:defRPr>
            </a:lvl5pPr>
            <a:lvl6pPr marL="1617663" defTabSz="369888" eaLnBrk="0" fontAlgn="base" hangingPunct="0">
              <a:spcBef>
                <a:spcPct val="0"/>
              </a:spcBef>
              <a:spcAft>
                <a:spcPct val="0"/>
              </a:spcAft>
              <a:defRPr sz="2400">
                <a:solidFill>
                  <a:schemeClr val="tx1"/>
                </a:solidFill>
                <a:latin typeface="Times New Roman" panose="02020603050405020304" pitchFamily="18" charset="0"/>
              </a:defRPr>
            </a:lvl6pPr>
            <a:lvl7pPr marL="2074863" defTabSz="369888" eaLnBrk="0" fontAlgn="base" hangingPunct="0">
              <a:spcBef>
                <a:spcPct val="0"/>
              </a:spcBef>
              <a:spcAft>
                <a:spcPct val="0"/>
              </a:spcAft>
              <a:defRPr sz="2400">
                <a:solidFill>
                  <a:schemeClr val="tx1"/>
                </a:solidFill>
                <a:latin typeface="Times New Roman" panose="02020603050405020304" pitchFamily="18" charset="0"/>
              </a:defRPr>
            </a:lvl7pPr>
            <a:lvl8pPr marL="2532063" defTabSz="369888" eaLnBrk="0" fontAlgn="base" hangingPunct="0">
              <a:spcBef>
                <a:spcPct val="0"/>
              </a:spcBef>
              <a:spcAft>
                <a:spcPct val="0"/>
              </a:spcAft>
              <a:defRPr sz="2400">
                <a:solidFill>
                  <a:schemeClr val="tx1"/>
                </a:solidFill>
                <a:latin typeface="Times New Roman" panose="02020603050405020304" pitchFamily="18" charset="0"/>
              </a:defRPr>
            </a:lvl8pPr>
            <a:lvl9pPr marL="2989263" defTabSz="369888"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2000" dirty="0">
                <a:solidFill>
                  <a:schemeClr val="accent1"/>
                </a:solidFill>
                <a:latin typeface="Arial" panose="020B0604020202020204" pitchFamily="34" charset="0"/>
              </a:rPr>
              <a:t>0.52</a:t>
            </a:r>
          </a:p>
        </p:txBody>
      </p:sp>
      <p:sp>
        <p:nvSpPr>
          <p:cNvPr id="445453" name="Rectangle 13">
            <a:extLst>
              <a:ext uri="{FF2B5EF4-FFF2-40B4-BE49-F238E27FC236}">
                <a16:creationId xmlns:a16="http://schemas.microsoft.com/office/drawing/2014/main" id="{B5679516-6D6A-8D4A-A152-DDEEA9BD17ED}"/>
              </a:ext>
            </a:extLst>
          </p:cNvPr>
          <p:cNvSpPr>
            <a:spLocks noChangeArrowheads="1"/>
          </p:cNvSpPr>
          <p:nvPr/>
        </p:nvSpPr>
        <p:spPr bwMode="auto">
          <a:xfrm>
            <a:off x="1695450" y="2984500"/>
            <a:ext cx="1885950" cy="420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5562" tIns="25400" rIns="55562" bIns="25400">
            <a:spAutoFit/>
          </a:bodyPr>
          <a:lstStyle>
            <a:lvl1pPr defTabSz="314325">
              <a:defRPr sz="2400">
                <a:solidFill>
                  <a:schemeClr val="tx1"/>
                </a:solidFill>
                <a:latin typeface="Times New Roman" panose="02020603050405020304" pitchFamily="18" charset="0"/>
              </a:defRPr>
            </a:lvl1pPr>
            <a:lvl2pPr marL="266700" defTabSz="314325">
              <a:defRPr sz="2400">
                <a:solidFill>
                  <a:schemeClr val="tx1"/>
                </a:solidFill>
                <a:latin typeface="Times New Roman" panose="02020603050405020304" pitchFamily="18" charset="0"/>
              </a:defRPr>
            </a:lvl2pPr>
            <a:lvl3pPr marL="536575" defTabSz="314325">
              <a:defRPr sz="2400">
                <a:solidFill>
                  <a:schemeClr val="tx1"/>
                </a:solidFill>
                <a:latin typeface="Times New Roman" panose="02020603050405020304" pitchFamily="18" charset="0"/>
              </a:defRPr>
            </a:lvl3pPr>
            <a:lvl4pPr marL="806450" defTabSz="314325">
              <a:defRPr sz="2400">
                <a:solidFill>
                  <a:schemeClr val="tx1"/>
                </a:solidFill>
                <a:latin typeface="Times New Roman" panose="02020603050405020304" pitchFamily="18" charset="0"/>
              </a:defRPr>
            </a:lvl4pPr>
            <a:lvl5pPr marL="1073150" defTabSz="314325">
              <a:defRPr sz="2400">
                <a:solidFill>
                  <a:schemeClr val="tx1"/>
                </a:solidFill>
                <a:latin typeface="Times New Roman" panose="02020603050405020304" pitchFamily="18" charset="0"/>
              </a:defRPr>
            </a:lvl5pPr>
            <a:lvl6pPr marL="1530350" defTabSz="314325" eaLnBrk="0" fontAlgn="base" hangingPunct="0">
              <a:spcBef>
                <a:spcPct val="0"/>
              </a:spcBef>
              <a:spcAft>
                <a:spcPct val="0"/>
              </a:spcAft>
              <a:defRPr sz="2400">
                <a:solidFill>
                  <a:schemeClr val="tx1"/>
                </a:solidFill>
                <a:latin typeface="Times New Roman" panose="02020603050405020304" pitchFamily="18" charset="0"/>
              </a:defRPr>
            </a:lvl6pPr>
            <a:lvl7pPr marL="1987550" defTabSz="314325" eaLnBrk="0" fontAlgn="base" hangingPunct="0">
              <a:spcBef>
                <a:spcPct val="0"/>
              </a:spcBef>
              <a:spcAft>
                <a:spcPct val="0"/>
              </a:spcAft>
              <a:defRPr sz="2400">
                <a:solidFill>
                  <a:schemeClr val="tx1"/>
                </a:solidFill>
                <a:latin typeface="Times New Roman" panose="02020603050405020304" pitchFamily="18" charset="0"/>
              </a:defRPr>
            </a:lvl7pPr>
            <a:lvl8pPr marL="2444750" defTabSz="314325" eaLnBrk="0" fontAlgn="base" hangingPunct="0">
              <a:spcBef>
                <a:spcPct val="0"/>
              </a:spcBef>
              <a:spcAft>
                <a:spcPct val="0"/>
              </a:spcAft>
              <a:defRPr sz="2400">
                <a:solidFill>
                  <a:schemeClr val="tx1"/>
                </a:solidFill>
                <a:latin typeface="Times New Roman" panose="02020603050405020304" pitchFamily="18" charset="0"/>
              </a:defRPr>
            </a:lvl8pPr>
            <a:lvl9pPr marL="2901950" defTabSz="3143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latin typeface="Arial" panose="020B0604020202020204" pitchFamily="34" charset="0"/>
              </a:rPr>
              <a:t>Do not treat</a:t>
            </a:r>
          </a:p>
        </p:txBody>
      </p:sp>
      <p:sp>
        <p:nvSpPr>
          <p:cNvPr id="445454" name="Freeform 14">
            <a:extLst>
              <a:ext uri="{FF2B5EF4-FFF2-40B4-BE49-F238E27FC236}">
                <a16:creationId xmlns:a16="http://schemas.microsoft.com/office/drawing/2014/main" id="{01F6CC25-CCED-1543-8406-AAA31ED43F3F}"/>
              </a:ext>
            </a:extLst>
          </p:cNvPr>
          <p:cNvSpPr>
            <a:spLocks/>
          </p:cNvSpPr>
          <p:nvPr/>
        </p:nvSpPr>
        <p:spPr bwMode="auto">
          <a:xfrm>
            <a:off x="5124450" y="2847975"/>
            <a:ext cx="2373313" cy="333375"/>
          </a:xfrm>
          <a:custGeom>
            <a:avLst/>
            <a:gdLst>
              <a:gd name="T0" fmla="*/ 0 w 1495"/>
              <a:gd name="T1" fmla="*/ 209 h 210"/>
              <a:gd name="T2" fmla="*/ 0 w 1495"/>
              <a:gd name="T3" fmla="*/ 0 h 210"/>
              <a:gd name="T4" fmla="*/ 1494 w 1495"/>
              <a:gd name="T5" fmla="*/ 0 h 210"/>
            </a:gdLst>
            <a:ahLst/>
            <a:cxnLst>
              <a:cxn ang="0">
                <a:pos x="T0" y="T1"/>
              </a:cxn>
              <a:cxn ang="0">
                <a:pos x="T2" y="T3"/>
              </a:cxn>
              <a:cxn ang="0">
                <a:pos x="T4" y="T5"/>
              </a:cxn>
            </a:cxnLst>
            <a:rect l="0" t="0" r="r" b="b"/>
            <a:pathLst>
              <a:path w="1495" h="210">
                <a:moveTo>
                  <a:pt x="0" y="209"/>
                </a:moveTo>
                <a:lnTo>
                  <a:pt x="0" y="0"/>
                </a:lnTo>
                <a:lnTo>
                  <a:pt x="1494" y="0"/>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5455" name="Freeform 15">
            <a:extLst>
              <a:ext uri="{FF2B5EF4-FFF2-40B4-BE49-F238E27FC236}">
                <a16:creationId xmlns:a16="http://schemas.microsoft.com/office/drawing/2014/main" id="{3A1B19D9-B0F9-1248-AE7A-DCADA3D9121C}"/>
              </a:ext>
            </a:extLst>
          </p:cNvPr>
          <p:cNvSpPr>
            <a:spLocks/>
          </p:cNvSpPr>
          <p:nvPr/>
        </p:nvSpPr>
        <p:spPr bwMode="auto">
          <a:xfrm>
            <a:off x="5124450" y="3402013"/>
            <a:ext cx="2373313" cy="495300"/>
          </a:xfrm>
          <a:custGeom>
            <a:avLst/>
            <a:gdLst>
              <a:gd name="T0" fmla="*/ 0 w 1495"/>
              <a:gd name="T1" fmla="*/ 0 h 312"/>
              <a:gd name="T2" fmla="*/ 0 w 1495"/>
              <a:gd name="T3" fmla="*/ 311 h 312"/>
              <a:gd name="T4" fmla="*/ 1494 w 1495"/>
              <a:gd name="T5" fmla="*/ 311 h 312"/>
            </a:gdLst>
            <a:ahLst/>
            <a:cxnLst>
              <a:cxn ang="0">
                <a:pos x="T0" y="T1"/>
              </a:cxn>
              <a:cxn ang="0">
                <a:pos x="T2" y="T3"/>
              </a:cxn>
              <a:cxn ang="0">
                <a:pos x="T4" y="T5"/>
              </a:cxn>
            </a:cxnLst>
            <a:rect l="0" t="0" r="r" b="b"/>
            <a:pathLst>
              <a:path w="1495" h="312">
                <a:moveTo>
                  <a:pt x="0" y="0"/>
                </a:moveTo>
                <a:lnTo>
                  <a:pt x="0" y="311"/>
                </a:lnTo>
                <a:lnTo>
                  <a:pt x="1494" y="311"/>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5456" name="Oval 16">
            <a:extLst>
              <a:ext uri="{FF2B5EF4-FFF2-40B4-BE49-F238E27FC236}">
                <a16:creationId xmlns:a16="http://schemas.microsoft.com/office/drawing/2014/main" id="{9D44E3FF-F883-C74E-809C-BCB1543B7EE8}"/>
              </a:ext>
            </a:extLst>
          </p:cNvPr>
          <p:cNvSpPr>
            <a:spLocks noChangeArrowheads="1"/>
          </p:cNvSpPr>
          <p:nvPr/>
        </p:nvSpPr>
        <p:spPr bwMode="auto">
          <a:xfrm>
            <a:off x="4911725" y="3216275"/>
            <a:ext cx="346075" cy="322263"/>
          </a:xfrm>
          <a:prstGeom prst="ellipse">
            <a:avLst/>
          </a:prstGeom>
          <a:solidFill>
            <a:schemeClr val="accent2"/>
          </a:solidFill>
          <a:ln w="50800">
            <a:solidFill>
              <a:schemeClr val="hlink"/>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5457" name="Rectangle 17">
            <a:extLst>
              <a:ext uri="{FF2B5EF4-FFF2-40B4-BE49-F238E27FC236}">
                <a16:creationId xmlns:a16="http://schemas.microsoft.com/office/drawing/2014/main" id="{A6C6D32C-FF0C-6242-867E-51C769779E8B}"/>
              </a:ext>
            </a:extLst>
          </p:cNvPr>
          <p:cNvSpPr>
            <a:spLocks noChangeArrowheads="1"/>
          </p:cNvSpPr>
          <p:nvPr/>
        </p:nvSpPr>
        <p:spPr bwMode="auto">
          <a:xfrm>
            <a:off x="6157913" y="3514725"/>
            <a:ext cx="947737" cy="420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5562" tIns="25400" rIns="55562" bIns="25400">
            <a:spAutoFit/>
          </a:bodyPr>
          <a:lstStyle>
            <a:lvl1pPr defTabSz="314325">
              <a:defRPr sz="2400">
                <a:solidFill>
                  <a:schemeClr val="tx1"/>
                </a:solidFill>
                <a:latin typeface="Times New Roman" panose="02020603050405020304" pitchFamily="18" charset="0"/>
              </a:defRPr>
            </a:lvl1pPr>
            <a:lvl2pPr marL="266700" defTabSz="314325">
              <a:defRPr sz="2400">
                <a:solidFill>
                  <a:schemeClr val="tx1"/>
                </a:solidFill>
                <a:latin typeface="Times New Roman" panose="02020603050405020304" pitchFamily="18" charset="0"/>
              </a:defRPr>
            </a:lvl2pPr>
            <a:lvl3pPr marL="536575" defTabSz="314325">
              <a:defRPr sz="2400">
                <a:solidFill>
                  <a:schemeClr val="tx1"/>
                </a:solidFill>
                <a:latin typeface="Times New Roman" panose="02020603050405020304" pitchFamily="18" charset="0"/>
              </a:defRPr>
            </a:lvl3pPr>
            <a:lvl4pPr marL="806450" defTabSz="314325">
              <a:defRPr sz="2400">
                <a:solidFill>
                  <a:schemeClr val="tx1"/>
                </a:solidFill>
                <a:latin typeface="Times New Roman" panose="02020603050405020304" pitchFamily="18" charset="0"/>
              </a:defRPr>
            </a:lvl4pPr>
            <a:lvl5pPr marL="1073150" defTabSz="314325">
              <a:defRPr sz="2400">
                <a:solidFill>
                  <a:schemeClr val="tx1"/>
                </a:solidFill>
                <a:latin typeface="Times New Roman" panose="02020603050405020304" pitchFamily="18" charset="0"/>
              </a:defRPr>
            </a:lvl5pPr>
            <a:lvl6pPr marL="1530350" defTabSz="314325" eaLnBrk="0" fontAlgn="base" hangingPunct="0">
              <a:spcBef>
                <a:spcPct val="0"/>
              </a:spcBef>
              <a:spcAft>
                <a:spcPct val="0"/>
              </a:spcAft>
              <a:defRPr sz="2400">
                <a:solidFill>
                  <a:schemeClr val="tx1"/>
                </a:solidFill>
                <a:latin typeface="Times New Roman" panose="02020603050405020304" pitchFamily="18" charset="0"/>
              </a:defRPr>
            </a:lvl6pPr>
            <a:lvl7pPr marL="1987550" defTabSz="314325" eaLnBrk="0" fontAlgn="base" hangingPunct="0">
              <a:spcBef>
                <a:spcPct val="0"/>
              </a:spcBef>
              <a:spcAft>
                <a:spcPct val="0"/>
              </a:spcAft>
              <a:defRPr sz="2400">
                <a:solidFill>
                  <a:schemeClr val="tx1"/>
                </a:solidFill>
                <a:latin typeface="Times New Roman" panose="02020603050405020304" pitchFamily="18" charset="0"/>
              </a:defRPr>
            </a:lvl7pPr>
            <a:lvl8pPr marL="2444750" defTabSz="314325" eaLnBrk="0" fontAlgn="base" hangingPunct="0">
              <a:spcBef>
                <a:spcPct val="0"/>
              </a:spcBef>
              <a:spcAft>
                <a:spcPct val="0"/>
              </a:spcAft>
              <a:defRPr sz="2400">
                <a:solidFill>
                  <a:schemeClr val="tx1"/>
                </a:solidFill>
                <a:latin typeface="Times New Roman" panose="02020603050405020304" pitchFamily="18" charset="0"/>
              </a:defRPr>
            </a:lvl8pPr>
            <a:lvl9pPr marL="2901950" defTabSz="3143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latin typeface="Arial" panose="020B0604020202020204" pitchFamily="34" charset="0"/>
              </a:rPr>
              <a:t>OVE</a:t>
            </a:r>
          </a:p>
        </p:txBody>
      </p:sp>
      <p:sp>
        <p:nvSpPr>
          <p:cNvPr id="445458" name="Rectangle 18">
            <a:extLst>
              <a:ext uri="{FF2B5EF4-FFF2-40B4-BE49-F238E27FC236}">
                <a16:creationId xmlns:a16="http://schemas.microsoft.com/office/drawing/2014/main" id="{C0A4CF1A-1BAC-DE4E-A9EE-5D0DBBFE987A}"/>
              </a:ext>
            </a:extLst>
          </p:cNvPr>
          <p:cNvSpPr>
            <a:spLocks noChangeArrowheads="1"/>
          </p:cNvSpPr>
          <p:nvPr/>
        </p:nvSpPr>
        <p:spPr bwMode="auto">
          <a:xfrm>
            <a:off x="5141913" y="3576638"/>
            <a:ext cx="708025" cy="3686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7150" tIns="30162" rIns="57150" bIns="30162">
            <a:spAutoFit/>
          </a:bodyPr>
          <a:lstStyle>
            <a:lvl1pPr defTabSz="369888">
              <a:defRPr sz="2400">
                <a:solidFill>
                  <a:schemeClr val="tx1"/>
                </a:solidFill>
                <a:latin typeface="Times New Roman" panose="02020603050405020304" pitchFamily="18" charset="0"/>
              </a:defRPr>
            </a:lvl1pPr>
            <a:lvl2pPr marL="290513" defTabSz="369888">
              <a:defRPr sz="2400">
                <a:solidFill>
                  <a:schemeClr val="tx1"/>
                </a:solidFill>
                <a:latin typeface="Times New Roman" panose="02020603050405020304" pitchFamily="18" charset="0"/>
              </a:defRPr>
            </a:lvl2pPr>
            <a:lvl3pPr marL="581025" defTabSz="369888">
              <a:defRPr sz="2400">
                <a:solidFill>
                  <a:schemeClr val="tx1"/>
                </a:solidFill>
                <a:latin typeface="Times New Roman" panose="02020603050405020304" pitchFamily="18" charset="0"/>
              </a:defRPr>
            </a:lvl3pPr>
            <a:lvl4pPr marL="869950" defTabSz="369888">
              <a:defRPr sz="2400">
                <a:solidFill>
                  <a:schemeClr val="tx1"/>
                </a:solidFill>
                <a:latin typeface="Times New Roman" panose="02020603050405020304" pitchFamily="18" charset="0"/>
              </a:defRPr>
            </a:lvl4pPr>
            <a:lvl5pPr marL="1160463" defTabSz="369888">
              <a:defRPr sz="2400">
                <a:solidFill>
                  <a:schemeClr val="tx1"/>
                </a:solidFill>
                <a:latin typeface="Times New Roman" panose="02020603050405020304" pitchFamily="18" charset="0"/>
              </a:defRPr>
            </a:lvl5pPr>
            <a:lvl6pPr marL="1617663" defTabSz="369888" eaLnBrk="0" fontAlgn="base" hangingPunct="0">
              <a:spcBef>
                <a:spcPct val="0"/>
              </a:spcBef>
              <a:spcAft>
                <a:spcPct val="0"/>
              </a:spcAft>
              <a:defRPr sz="2400">
                <a:solidFill>
                  <a:schemeClr val="tx1"/>
                </a:solidFill>
                <a:latin typeface="Times New Roman" panose="02020603050405020304" pitchFamily="18" charset="0"/>
              </a:defRPr>
            </a:lvl6pPr>
            <a:lvl7pPr marL="2074863" defTabSz="369888" eaLnBrk="0" fontAlgn="base" hangingPunct="0">
              <a:spcBef>
                <a:spcPct val="0"/>
              </a:spcBef>
              <a:spcAft>
                <a:spcPct val="0"/>
              </a:spcAft>
              <a:defRPr sz="2400">
                <a:solidFill>
                  <a:schemeClr val="tx1"/>
                </a:solidFill>
                <a:latin typeface="Times New Roman" panose="02020603050405020304" pitchFamily="18" charset="0"/>
              </a:defRPr>
            </a:lvl7pPr>
            <a:lvl8pPr marL="2532063" defTabSz="369888" eaLnBrk="0" fontAlgn="base" hangingPunct="0">
              <a:spcBef>
                <a:spcPct val="0"/>
              </a:spcBef>
              <a:spcAft>
                <a:spcPct val="0"/>
              </a:spcAft>
              <a:defRPr sz="2400">
                <a:solidFill>
                  <a:schemeClr val="tx1"/>
                </a:solidFill>
                <a:latin typeface="Times New Roman" panose="02020603050405020304" pitchFamily="18" charset="0"/>
              </a:defRPr>
            </a:lvl8pPr>
            <a:lvl9pPr marL="2989263" defTabSz="369888"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2000" dirty="0">
                <a:solidFill>
                  <a:schemeClr val="accent1"/>
                </a:solidFill>
                <a:latin typeface="Arial" panose="020B0604020202020204" pitchFamily="34" charset="0"/>
              </a:rPr>
              <a:t>0.48</a:t>
            </a:r>
          </a:p>
        </p:txBody>
      </p:sp>
      <p:sp>
        <p:nvSpPr>
          <p:cNvPr id="445459" name="Freeform 19">
            <a:extLst>
              <a:ext uri="{FF2B5EF4-FFF2-40B4-BE49-F238E27FC236}">
                <a16:creationId xmlns:a16="http://schemas.microsoft.com/office/drawing/2014/main" id="{F307E948-AB08-1041-A33C-34C0DAE5A4AC}"/>
              </a:ext>
            </a:extLst>
          </p:cNvPr>
          <p:cNvSpPr>
            <a:spLocks/>
          </p:cNvSpPr>
          <p:nvPr/>
        </p:nvSpPr>
        <p:spPr bwMode="auto">
          <a:xfrm>
            <a:off x="923925" y="1447800"/>
            <a:ext cx="4202113" cy="2016125"/>
          </a:xfrm>
          <a:custGeom>
            <a:avLst/>
            <a:gdLst>
              <a:gd name="T0" fmla="*/ 0 w 2647"/>
              <a:gd name="T1" fmla="*/ 1269 h 1270"/>
              <a:gd name="T2" fmla="*/ 0 w 2647"/>
              <a:gd name="T3" fmla="*/ 0 h 1270"/>
              <a:gd name="T4" fmla="*/ 2646 w 2647"/>
              <a:gd name="T5" fmla="*/ 0 h 1270"/>
              <a:gd name="T6" fmla="*/ 2646 w 2647"/>
              <a:gd name="T7" fmla="*/ 0 h 1270"/>
            </a:gdLst>
            <a:ahLst/>
            <a:cxnLst>
              <a:cxn ang="0">
                <a:pos x="T0" y="T1"/>
              </a:cxn>
              <a:cxn ang="0">
                <a:pos x="T2" y="T3"/>
              </a:cxn>
              <a:cxn ang="0">
                <a:pos x="T4" y="T5"/>
              </a:cxn>
              <a:cxn ang="0">
                <a:pos x="T6" y="T7"/>
              </a:cxn>
            </a:cxnLst>
            <a:rect l="0" t="0" r="r" b="b"/>
            <a:pathLst>
              <a:path w="2647" h="1270">
                <a:moveTo>
                  <a:pt x="0" y="1269"/>
                </a:moveTo>
                <a:lnTo>
                  <a:pt x="0" y="0"/>
                </a:lnTo>
                <a:lnTo>
                  <a:pt x="2646" y="0"/>
                </a:lnTo>
                <a:lnTo>
                  <a:pt x="2646" y="0"/>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5460" name="Rectangle 20">
            <a:extLst>
              <a:ext uri="{FF2B5EF4-FFF2-40B4-BE49-F238E27FC236}">
                <a16:creationId xmlns:a16="http://schemas.microsoft.com/office/drawing/2014/main" id="{7505FF3D-3D23-8447-8638-FBF9D8ECC88D}"/>
              </a:ext>
            </a:extLst>
          </p:cNvPr>
          <p:cNvSpPr>
            <a:spLocks noChangeArrowheads="1"/>
          </p:cNvSpPr>
          <p:nvPr/>
        </p:nvSpPr>
        <p:spPr bwMode="auto">
          <a:xfrm>
            <a:off x="749300" y="3216275"/>
            <a:ext cx="349250" cy="377825"/>
          </a:xfrm>
          <a:prstGeom prst="rect">
            <a:avLst/>
          </a:prstGeom>
          <a:solidFill>
            <a:schemeClr val="accent2"/>
          </a:solidFill>
          <a:ln w="50800">
            <a:solidFill>
              <a:schemeClr va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5461" name="Oval 21">
            <a:extLst>
              <a:ext uri="{FF2B5EF4-FFF2-40B4-BE49-F238E27FC236}">
                <a16:creationId xmlns:a16="http://schemas.microsoft.com/office/drawing/2014/main" id="{F1071D73-5556-3E4A-BBA4-1212C07C332F}"/>
              </a:ext>
            </a:extLst>
          </p:cNvPr>
          <p:cNvSpPr>
            <a:spLocks noChangeArrowheads="1"/>
          </p:cNvSpPr>
          <p:nvPr/>
        </p:nvSpPr>
        <p:spPr bwMode="auto">
          <a:xfrm>
            <a:off x="4906963" y="1312863"/>
            <a:ext cx="322262" cy="322262"/>
          </a:xfrm>
          <a:prstGeom prst="ellipse">
            <a:avLst/>
          </a:prstGeom>
          <a:solidFill>
            <a:schemeClr val="accent2"/>
          </a:solidFill>
          <a:ln w="50800">
            <a:solidFill>
              <a:schemeClr val="hlink"/>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5462" name="Rectangle 22">
            <a:extLst>
              <a:ext uri="{FF2B5EF4-FFF2-40B4-BE49-F238E27FC236}">
                <a16:creationId xmlns:a16="http://schemas.microsoft.com/office/drawing/2014/main" id="{709E6B9C-76E4-7B49-9DB2-3FA26BB1BEC3}"/>
              </a:ext>
            </a:extLst>
          </p:cNvPr>
          <p:cNvSpPr>
            <a:spLocks noChangeArrowheads="1"/>
          </p:cNvSpPr>
          <p:nvPr/>
        </p:nvSpPr>
        <p:spPr bwMode="auto">
          <a:xfrm>
            <a:off x="6053138" y="2474913"/>
            <a:ext cx="745396" cy="420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5562" tIns="25400" rIns="55562" bIns="25400">
            <a:spAutoFit/>
          </a:bodyPr>
          <a:lstStyle>
            <a:lvl1pPr defTabSz="314325">
              <a:defRPr sz="2400">
                <a:solidFill>
                  <a:schemeClr val="tx1"/>
                </a:solidFill>
                <a:latin typeface="Times New Roman" panose="02020603050405020304" pitchFamily="18" charset="0"/>
              </a:defRPr>
            </a:lvl1pPr>
            <a:lvl2pPr marL="266700" defTabSz="314325">
              <a:defRPr sz="2400">
                <a:solidFill>
                  <a:schemeClr val="tx1"/>
                </a:solidFill>
                <a:latin typeface="Times New Roman" panose="02020603050405020304" pitchFamily="18" charset="0"/>
              </a:defRPr>
            </a:lvl2pPr>
            <a:lvl3pPr marL="536575" defTabSz="314325">
              <a:defRPr sz="2400">
                <a:solidFill>
                  <a:schemeClr val="tx1"/>
                </a:solidFill>
                <a:latin typeface="Times New Roman" panose="02020603050405020304" pitchFamily="18" charset="0"/>
              </a:defRPr>
            </a:lvl3pPr>
            <a:lvl4pPr marL="806450" defTabSz="314325">
              <a:defRPr sz="2400">
                <a:solidFill>
                  <a:schemeClr val="tx1"/>
                </a:solidFill>
                <a:latin typeface="Times New Roman" panose="02020603050405020304" pitchFamily="18" charset="0"/>
              </a:defRPr>
            </a:lvl4pPr>
            <a:lvl5pPr marL="1073150" defTabSz="314325">
              <a:defRPr sz="2400">
                <a:solidFill>
                  <a:schemeClr val="tx1"/>
                </a:solidFill>
                <a:latin typeface="Times New Roman" panose="02020603050405020304" pitchFamily="18" charset="0"/>
              </a:defRPr>
            </a:lvl5pPr>
            <a:lvl6pPr marL="1530350" defTabSz="314325" eaLnBrk="0" fontAlgn="base" hangingPunct="0">
              <a:spcBef>
                <a:spcPct val="0"/>
              </a:spcBef>
              <a:spcAft>
                <a:spcPct val="0"/>
              </a:spcAft>
              <a:defRPr sz="2400">
                <a:solidFill>
                  <a:schemeClr val="tx1"/>
                </a:solidFill>
                <a:latin typeface="Times New Roman" panose="02020603050405020304" pitchFamily="18" charset="0"/>
              </a:defRPr>
            </a:lvl6pPr>
            <a:lvl7pPr marL="1987550" defTabSz="314325" eaLnBrk="0" fontAlgn="base" hangingPunct="0">
              <a:spcBef>
                <a:spcPct val="0"/>
              </a:spcBef>
              <a:spcAft>
                <a:spcPct val="0"/>
              </a:spcAft>
              <a:defRPr sz="2400">
                <a:solidFill>
                  <a:schemeClr val="tx1"/>
                </a:solidFill>
                <a:latin typeface="Times New Roman" panose="02020603050405020304" pitchFamily="18" charset="0"/>
              </a:defRPr>
            </a:lvl7pPr>
            <a:lvl8pPr marL="2444750" defTabSz="314325" eaLnBrk="0" fontAlgn="base" hangingPunct="0">
              <a:spcBef>
                <a:spcPct val="0"/>
              </a:spcBef>
              <a:spcAft>
                <a:spcPct val="0"/>
              </a:spcAft>
              <a:defRPr sz="2400">
                <a:solidFill>
                  <a:schemeClr val="tx1"/>
                </a:solidFill>
                <a:latin typeface="Times New Roman" panose="02020603050405020304" pitchFamily="18" charset="0"/>
              </a:defRPr>
            </a:lvl8pPr>
            <a:lvl9pPr marL="2901950" defTabSz="3143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latin typeface="Arial" panose="020B0604020202020204" pitchFamily="34" charset="0"/>
              </a:rPr>
              <a:t>HVE</a:t>
            </a:r>
          </a:p>
        </p:txBody>
      </p:sp>
      <p:sp>
        <p:nvSpPr>
          <p:cNvPr id="445463" name="Rectangle 23">
            <a:extLst>
              <a:ext uri="{FF2B5EF4-FFF2-40B4-BE49-F238E27FC236}">
                <a16:creationId xmlns:a16="http://schemas.microsoft.com/office/drawing/2014/main" id="{AAD4A030-DCB5-344B-9FF6-D396E359DBB2}"/>
              </a:ext>
            </a:extLst>
          </p:cNvPr>
          <p:cNvSpPr>
            <a:spLocks noChangeArrowheads="1"/>
          </p:cNvSpPr>
          <p:nvPr/>
        </p:nvSpPr>
        <p:spPr bwMode="auto">
          <a:xfrm>
            <a:off x="5853113" y="1581150"/>
            <a:ext cx="947737" cy="420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5562" tIns="25400" rIns="55562" bIns="25400">
            <a:spAutoFit/>
          </a:bodyPr>
          <a:lstStyle>
            <a:lvl1pPr defTabSz="314325">
              <a:defRPr sz="2400">
                <a:solidFill>
                  <a:schemeClr val="tx1"/>
                </a:solidFill>
                <a:latin typeface="Times New Roman" panose="02020603050405020304" pitchFamily="18" charset="0"/>
              </a:defRPr>
            </a:lvl1pPr>
            <a:lvl2pPr marL="266700" defTabSz="314325">
              <a:defRPr sz="2400">
                <a:solidFill>
                  <a:schemeClr val="tx1"/>
                </a:solidFill>
                <a:latin typeface="Times New Roman" panose="02020603050405020304" pitchFamily="18" charset="0"/>
              </a:defRPr>
            </a:lvl2pPr>
            <a:lvl3pPr marL="536575" defTabSz="314325">
              <a:defRPr sz="2400">
                <a:solidFill>
                  <a:schemeClr val="tx1"/>
                </a:solidFill>
                <a:latin typeface="Times New Roman" panose="02020603050405020304" pitchFamily="18" charset="0"/>
              </a:defRPr>
            </a:lvl3pPr>
            <a:lvl4pPr marL="806450" defTabSz="314325">
              <a:defRPr sz="2400">
                <a:solidFill>
                  <a:schemeClr val="tx1"/>
                </a:solidFill>
                <a:latin typeface="Times New Roman" panose="02020603050405020304" pitchFamily="18" charset="0"/>
              </a:defRPr>
            </a:lvl4pPr>
            <a:lvl5pPr marL="1073150" defTabSz="314325">
              <a:defRPr sz="2400">
                <a:solidFill>
                  <a:schemeClr val="tx1"/>
                </a:solidFill>
                <a:latin typeface="Times New Roman" panose="02020603050405020304" pitchFamily="18" charset="0"/>
              </a:defRPr>
            </a:lvl5pPr>
            <a:lvl6pPr marL="1530350" defTabSz="314325" eaLnBrk="0" fontAlgn="base" hangingPunct="0">
              <a:spcBef>
                <a:spcPct val="0"/>
              </a:spcBef>
              <a:spcAft>
                <a:spcPct val="0"/>
              </a:spcAft>
              <a:defRPr sz="2400">
                <a:solidFill>
                  <a:schemeClr val="tx1"/>
                </a:solidFill>
                <a:latin typeface="Times New Roman" panose="02020603050405020304" pitchFamily="18" charset="0"/>
              </a:defRPr>
            </a:lvl6pPr>
            <a:lvl7pPr marL="1987550" defTabSz="314325" eaLnBrk="0" fontAlgn="base" hangingPunct="0">
              <a:spcBef>
                <a:spcPct val="0"/>
              </a:spcBef>
              <a:spcAft>
                <a:spcPct val="0"/>
              </a:spcAft>
              <a:defRPr sz="2400">
                <a:solidFill>
                  <a:schemeClr val="tx1"/>
                </a:solidFill>
                <a:latin typeface="Times New Roman" panose="02020603050405020304" pitchFamily="18" charset="0"/>
              </a:defRPr>
            </a:lvl7pPr>
            <a:lvl8pPr marL="2444750" defTabSz="314325" eaLnBrk="0" fontAlgn="base" hangingPunct="0">
              <a:spcBef>
                <a:spcPct val="0"/>
              </a:spcBef>
              <a:spcAft>
                <a:spcPct val="0"/>
              </a:spcAft>
              <a:defRPr sz="2400">
                <a:solidFill>
                  <a:schemeClr val="tx1"/>
                </a:solidFill>
                <a:latin typeface="Times New Roman" panose="02020603050405020304" pitchFamily="18" charset="0"/>
              </a:defRPr>
            </a:lvl8pPr>
            <a:lvl9pPr marL="2901950" defTabSz="3143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latin typeface="Arial" panose="020B0604020202020204" pitchFamily="34" charset="0"/>
              </a:rPr>
              <a:t>OVE</a:t>
            </a:r>
          </a:p>
        </p:txBody>
      </p:sp>
      <p:sp>
        <p:nvSpPr>
          <p:cNvPr id="445464" name="Rectangle 24">
            <a:extLst>
              <a:ext uri="{FF2B5EF4-FFF2-40B4-BE49-F238E27FC236}">
                <a16:creationId xmlns:a16="http://schemas.microsoft.com/office/drawing/2014/main" id="{C5B3714B-C6A1-AD4B-A753-CFC3521808B6}"/>
              </a:ext>
            </a:extLst>
          </p:cNvPr>
          <p:cNvSpPr>
            <a:spLocks noChangeArrowheads="1"/>
          </p:cNvSpPr>
          <p:nvPr/>
        </p:nvSpPr>
        <p:spPr bwMode="auto">
          <a:xfrm>
            <a:off x="7686675" y="1771650"/>
            <a:ext cx="781050" cy="430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7150" tIns="30162" rIns="57150" bIns="30162">
            <a:spAutoFit/>
          </a:bodyPr>
          <a:lstStyle>
            <a:lvl1pPr defTabSz="369888">
              <a:defRPr sz="2400">
                <a:solidFill>
                  <a:schemeClr val="tx1"/>
                </a:solidFill>
                <a:latin typeface="Times New Roman" panose="02020603050405020304" pitchFamily="18" charset="0"/>
              </a:defRPr>
            </a:lvl1pPr>
            <a:lvl2pPr marL="290513" defTabSz="369888">
              <a:defRPr sz="2400">
                <a:solidFill>
                  <a:schemeClr val="tx1"/>
                </a:solidFill>
                <a:latin typeface="Times New Roman" panose="02020603050405020304" pitchFamily="18" charset="0"/>
              </a:defRPr>
            </a:lvl2pPr>
            <a:lvl3pPr marL="581025" defTabSz="369888">
              <a:defRPr sz="2400">
                <a:solidFill>
                  <a:schemeClr val="tx1"/>
                </a:solidFill>
                <a:latin typeface="Times New Roman" panose="02020603050405020304" pitchFamily="18" charset="0"/>
              </a:defRPr>
            </a:lvl3pPr>
            <a:lvl4pPr marL="869950" defTabSz="369888">
              <a:defRPr sz="2400">
                <a:solidFill>
                  <a:schemeClr val="tx1"/>
                </a:solidFill>
                <a:latin typeface="Times New Roman" panose="02020603050405020304" pitchFamily="18" charset="0"/>
              </a:defRPr>
            </a:lvl4pPr>
            <a:lvl5pPr marL="1160463" defTabSz="369888">
              <a:defRPr sz="2400">
                <a:solidFill>
                  <a:schemeClr val="tx1"/>
                </a:solidFill>
                <a:latin typeface="Times New Roman" panose="02020603050405020304" pitchFamily="18" charset="0"/>
              </a:defRPr>
            </a:lvl5pPr>
            <a:lvl6pPr marL="1617663" defTabSz="369888" eaLnBrk="0" fontAlgn="base" hangingPunct="0">
              <a:spcBef>
                <a:spcPct val="0"/>
              </a:spcBef>
              <a:spcAft>
                <a:spcPct val="0"/>
              </a:spcAft>
              <a:defRPr sz="2400">
                <a:solidFill>
                  <a:schemeClr val="tx1"/>
                </a:solidFill>
                <a:latin typeface="Times New Roman" panose="02020603050405020304" pitchFamily="18" charset="0"/>
              </a:defRPr>
            </a:lvl6pPr>
            <a:lvl7pPr marL="2074863" defTabSz="369888" eaLnBrk="0" fontAlgn="base" hangingPunct="0">
              <a:spcBef>
                <a:spcPct val="0"/>
              </a:spcBef>
              <a:spcAft>
                <a:spcPct val="0"/>
              </a:spcAft>
              <a:defRPr sz="2400">
                <a:solidFill>
                  <a:schemeClr val="tx1"/>
                </a:solidFill>
                <a:latin typeface="Times New Roman" panose="02020603050405020304" pitchFamily="18" charset="0"/>
              </a:defRPr>
            </a:lvl7pPr>
            <a:lvl8pPr marL="2532063" defTabSz="369888" eaLnBrk="0" fontAlgn="base" hangingPunct="0">
              <a:spcBef>
                <a:spcPct val="0"/>
              </a:spcBef>
              <a:spcAft>
                <a:spcPct val="0"/>
              </a:spcAft>
              <a:defRPr sz="2400">
                <a:solidFill>
                  <a:schemeClr val="tx1"/>
                </a:solidFill>
                <a:latin typeface="Times New Roman" panose="02020603050405020304" pitchFamily="18" charset="0"/>
              </a:defRPr>
            </a:lvl8pPr>
            <a:lvl9pPr marL="2989263" defTabSz="369888"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solidFill>
                  <a:schemeClr val="accent2"/>
                </a:solidFill>
                <a:latin typeface="Arial" panose="020B0604020202020204" pitchFamily="34" charset="0"/>
              </a:rPr>
              <a:t>0.20</a:t>
            </a:r>
          </a:p>
        </p:txBody>
      </p:sp>
      <p:sp>
        <p:nvSpPr>
          <p:cNvPr id="445465" name="Rectangle 25">
            <a:extLst>
              <a:ext uri="{FF2B5EF4-FFF2-40B4-BE49-F238E27FC236}">
                <a16:creationId xmlns:a16="http://schemas.microsoft.com/office/drawing/2014/main" id="{71E11617-2252-4146-946C-B8BCB5676C5E}"/>
              </a:ext>
            </a:extLst>
          </p:cNvPr>
          <p:cNvSpPr>
            <a:spLocks noChangeArrowheads="1"/>
          </p:cNvSpPr>
          <p:nvPr/>
        </p:nvSpPr>
        <p:spPr bwMode="auto">
          <a:xfrm>
            <a:off x="7715250" y="2667000"/>
            <a:ext cx="781050" cy="430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7150" tIns="30162" rIns="57150" bIns="30162">
            <a:spAutoFit/>
          </a:bodyPr>
          <a:lstStyle>
            <a:lvl1pPr defTabSz="369888">
              <a:defRPr sz="2400">
                <a:solidFill>
                  <a:schemeClr val="tx1"/>
                </a:solidFill>
                <a:latin typeface="Times New Roman" panose="02020603050405020304" pitchFamily="18" charset="0"/>
              </a:defRPr>
            </a:lvl1pPr>
            <a:lvl2pPr marL="290513" defTabSz="369888">
              <a:defRPr sz="2400">
                <a:solidFill>
                  <a:schemeClr val="tx1"/>
                </a:solidFill>
                <a:latin typeface="Times New Roman" panose="02020603050405020304" pitchFamily="18" charset="0"/>
              </a:defRPr>
            </a:lvl2pPr>
            <a:lvl3pPr marL="581025" defTabSz="369888">
              <a:defRPr sz="2400">
                <a:solidFill>
                  <a:schemeClr val="tx1"/>
                </a:solidFill>
                <a:latin typeface="Times New Roman" panose="02020603050405020304" pitchFamily="18" charset="0"/>
              </a:defRPr>
            </a:lvl3pPr>
            <a:lvl4pPr marL="869950" defTabSz="369888">
              <a:defRPr sz="2400">
                <a:solidFill>
                  <a:schemeClr val="tx1"/>
                </a:solidFill>
                <a:latin typeface="Times New Roman" panose="02020603050405020304" pitchFamily="18" charset="0"/>
              </a:defRPr>
            </a:lvl4pPr>
            <a:lvl5pPr marL="1160463" defTabSz="369888">
              <a:defRPr sz="2400">
                <a:solidFill>
                  <a:schemeClr val="tx1"/>
                </a:solidFill>
                <a:latin typeface="Times New Roman" panose="02020603050405020304" pitchFamily="18" charset="0"/>
              </a:defRPr>
            </a:lvl5pPr>
            <a:lvl6pPr marL="1617663" defTabSz="369888" eaLnBrk="0" fontAlgn="base" hangingPunct="0">
              <a:spcBef>
                <a:spcPct val="0"/>
              </a:spcBef>
              <a:spcAft>
                <a:spcPct val="0"/>
              </a:spcAft>
              <a:defRPr sz="2400">
                <a:solidFill>
                  <a:schemeClr val="tx1"/>
                </a:solidFill>
                <a:latin typeface="Times New Roman" panose="02020603050405020304" pitchFamily="18" charset="0"/>
              </a:defRPr>
            </a:lvl6pPr>
            <a:lvl7pPr marL="2074863" defTabSz="369888" eaLnBrk="0" fontAlgn="base" hangingPunct="0">
              <a:spcBef>
                <a:spcPct val="0"/>
              </a:spcBef>
              <a:spcAft>
                <a:spcPct val="0"/>
              </a:spcAft>
              <a:defRPr sz="2400">
                <a:solidFill>
                  <a:schemeClr val="tx1"/>
                </a:solidFill>
                <a:latin typeface="Times New Roman" panose="02020603050405020304" pitchFamily="18" charset="0"/>
              </a:defRPr>
            </a:lvl7pPr>
            <a:lvl8pPr marL="2532063" defTabSz="369888" eaLnBrk="0" fontAlgn="base" hangingPunct="0">
              <a:spcBef>
                <a:spcPct val="0"/>
              </a:spcBef>
              <a:spcAft>
                <a:spcPct val="0"/>
              </a:spcAft>
              <a:defRPr sz="2400">
                <a:solidFill>
                  <a:schemeClr val="tx1"/>
                </a:solidFill>
                <a:latin typeface="Times New Roman" panose="02020603050405020304" pitchFamily="18" charset="0"/>
              </a:defRPr>
            </a:lvl8pPr>
            <a:lvl9pPr marL="2989263" defTabSz="369888"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solidFill>
                  <a:schemeClr val="accent2"/>
                </a:solidFill>
                <a:latin typeface="Arial" panose="020B0604020202020204" pitchFamily="34" charset="0"/>
              </a:rPr>
              <a:t>0.71</a:t>
            </a:r>
          </a:p>
        </p:txBody>
      </p:sp>
      <p:sp>
        <p:nvSpPr>
          <p:cNvPr id="445466" name="Rectangle 26">
            <a:extLst>
              <a:ext uri="{FF2B5EF4-FFF2-40B4-BE49-F238E27FC236}">
                <a16:creationId xmlns:a16="http://schemas.microsoft.com/office/drawing/2014/main" id="{5F444105-377A-5D4D-B222-C30EC68C321F}"/>
              </a:ext>
            </a:extLst>
          </p:cNvPr>
          <p:cNvSpPr>
            <a:spLocks noChangeArrowheads="1"/>
          </p:cNvSpPr>
          <p:nvPr/>
        </p:nvSpPr>
        <p:spPr bwMode="auto">
          <a:xfrm>
            <a:off x="7715250" y="3694113"/>
            <a:ext cx="781050" cy="430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7150" tIns="30162" rIns="57150" bIns="30162">
            <a:spAutoFit/>
          </a:bodyPr>
          <a:lstStyle>
            <a:lvl1pPr defTabSz="369888">
              <a:defRPr sz="2400">
                <a:solidFill>
                  <a:schemeClr val="tx1"/>
                </a:solidFill>
                <a:latin typeface="Times New Roman" panose="02020603050405020304" pitchFamily="18" charset="0"/>
              </a:defRPr>
            </a:lvl1pPr>
            <a:lvl2pPr marL="290513" defTabSz="369888">
              <a:defRPr sz="2400">
                <a:solidFill>
                  <a:schemeClr val="tx1"/>
                </a:solidFill>
                <a:latin typeface="Times New Roman" panose="02020603050405020304" pitchFamily="18" charset="0"/>
              </a:defRPr>
            </a:lvl2pPr>
            <a:lvl3pPr marL="581025" defTabSz="369888">
              <a:defRPr sz="2400">
                <a:solidFill>
                  <a:schemeClr val="tx1"/>
                </a:solidFill>
                <a:latin typeface="Times New Roman" panose="02020603050405020304" pitchFamily="18" charset="0"/>
              </a:defRPr>
            </a:lvl3pPr>
            <a:lvl4pPr marL="869950" defTabSz="369888">
              <a:defRPr sz="2400">
                <a:solidFill>
                  <a:schemeClr val="tx1"/>
                </a:solidFill>
                <a:latin typeface="Times New Roman" panose="02020603050405020304" pitchFamily="18" charset="0"/>
              </a:defRPr>
            </a:lvl4pPr>
            <a:lvl5pPr marL="1160463" defTabSz="369888">
              <a:defRPr sz="2400">
                <a:solidFill>
                  <a:schemeClr val="tx1"/>
                </a:solidFill>
                <a:latin typeface="Times New Roman" panose="02020603050405020304" pitchFamily="18" charset="0"/>
              </a:defRPr>
            </a:lvl5pPr>
            <a:lvl6pPr marL="1617663" defTabSz="369888" eaLnBrk="0" fontAlgn="base" hangingPunct="0">
              <a:spcBef>
                <a:spcPct val="0"/>
              </a:spcBef>
              <a:spcAft>
                <a:spcPct val="0"/>
              </a:spcAft>
              <a:defRPr sz="2400">
                <a:solidFill>
                  <a:schemeClr val="tx1"/>
                </a:solidFill>
                <a:latin typeface="Times New Roman" panose="02020603050405020304" pitchFamily="18" charset="0"/>
              </a:defRPr>
            </a:lvl6pPr>
            <a:lvl7pPr marL="2074863" defTabSz="369888" eaLnBrk="0" fontAlgn="base" hangingPunct="0">
              <a:spcBef>
                <a:spcPct val="0"/>
              </a:spcBef>
              <a:spcAft>
                <a:spcPct val="0"/>
              </a:spcAft>
              <a:defRPr sz="2400">
                <a:solidFill>
                  <a:schemeClr val="tx1"/>
                </a:solidFill>
                <a:latin typeface="Times New Roman" panose="02020603050405020304" pitchFamily="18" charset="0"/>
              </a:defRPr>
            </a:lvl7pPr>
            <a:lvl8pPr marL="2532063" defTabSz="369888" eaLnBrk="0" fontAlgn="base" hangingPunct="0">
              <a:spcBef>
                <a:spcPct val="0"/>
              </a:spcBef>
              <a:spcAft>
                <a:spcPct val="0"/>
              </a:spcAft>
              <a:defRPr sz="2400">
                <a:solidFill>
                  <a:schemeClr val="tx1"/>
                </a:solidFill>
                <a:latin typeface="Times New Roman" panose="02020603050405020304" pitchFamily="18" charset="0"/>
              </a:defRPr>
            </a:lvl8pPr>
            <a:lvl9pPr marL="2989263" defTabSz="369888"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solidFill>
                  <a:schemeClr val="accent2"/>
                </a:solidFill>
                <a:latin typeface="Arial" panose="020B0604020202020204" pitchFamily="34" charset="0"/>
              </a:rPr>
              <a:t>0.01</a:t>
            </a:r>
          </a:p>
        </p:txBody>
      </p:sp>
      <p:sp>
        <p:nvSpPr>
          <p:cNvPr id="445467" name="Arc 27">
            <a:extLst>
              <a:ext uri="{FF2B5EF4-FFF2-40B4-BE49-F238E27FC236}">
                <a16:creationId xmlns:a16="http://schemas.microsoft.com/office/drawing/2014/main" id="{8D7D00A7-F8EC-B341-B7E0-CDA7CF37A870}"/>
              </a:ext>
            </a:extLst>
          </p:cNvPr>
          <p:cNvSpPr>
            <a:spLocks/>
          </p:cNvSpPr>
          <p:nvPr/>
        </p:nvSpPr>
        <p:spPr bwMode="auto">
          <a:xfrm>
            <a:off x="4292600" y="598488"/>
            <a:ext cx="657225" cy="62865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50800" cap="rnd">
            <a:solidFill>
              <a:schemeClr val="tx2"/>
            </a:solidFill>
            <a:round/>
            <a:headEnd type="none" w="sm" len="sm"/>
            <a:tailEnd type="stealth" w="med"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5468" name="Rectangle 28">
            <a:extLst>
              <a:ext uri="{FF2B5EF4-FFF2-40B4-BE49-F238E27FC236}">
                <a16:creationId xmlns:a16="http://schemas.microsoft.com/office/drawing/2014/main" id="{DB57A744-B378-B047-9987-BF0051DE0CAB}"/>
              </a:ext>
            </a:extLst>
          </p:cNvPr>
          <p:cNvSpPr>
            <a:spLocks noChangeArrowheads="1"/>
          </p:cNvSpPr>
          <p:nvPr/>
        </p:nvSpPr>
        <p:spPr bwMode="auto">
          <a:xfrm>
            <a:off x="2743200" y="152400"/>
            <a:ext cx="1684338" cy="46230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2075" tIns="46038" rIns="92075" bIns="46038">
            <a:spAutoFit/>
          </a:bodyPr>
          <a:lstStyle/>
          <a:p>
            <a:pPr algn="ctr"/>
            <a:r>
              <a:rPr lang="en-US" altLang="en-US" sz="2400" dirty="0">
                <a:solidFill>
                  <a:schemeClr val="tx2"/>
                </a:solidFill>
              </a:rPr>
              <a:t>0.2832</a:t>
            </a:r>
          </a:p>
        </p:txBody>
      </p:sp>
      <p:sp>
        <p:nvSpPr>
          <p:cNvPr id="445469" name="Arc 29">
            <a:extLst>
              <a:ext uri="{FF2B5EF4-FFF2-40B4-BE49-F238E27FC236}">
                <a16:creationId xmlns:a16="http://schemas.microsoft.com/office/drawing/2014/main" id="{EEEF930C-D8DA-4D44-83DF-A28CB620EBF6}"/>
              </a:ext>
            </a:extLst>
          </p:cNvPr>
          <p:cNvSpPr>
            <a:spLocks/>
          </p:cNvSpPr>
          <p:nvPr/>
        </p:nvSpPr>
        <p:spPr bwMode="auto">
          <a:xfrm>
            <a:off x="4371975" y="2495550"/>
            <a:ext cx="657225" cy="62865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50800" cap="rnd">
            <a:solidFill>
              <a:schemeClr val="tx2"/>
            </a:solidFill>
            <a:round/>
            <a:headEnd type="none" w="sm" len="sm"/>
            <a:tailEnd type="stealth" w="med"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5470" name="Rectangle 30">
            <a:extLst>
              <a:ext uri="{FF2B5EF4-FFF2-40B4-BE49-F238E27FC236}">
                <a16:creationId xmlns:a16="http://schemas.microsoft.com/office/drawing/2014/main" id="{B27FD47E-D6D6-1A49-8A32-3C6E14DD3EAA}"/>
              </a:ext>
            </a:extLst>
          </p:cNvPr>
          <p:cNvSpPr>
            <a:spLocks noChangeArrowheads="1"/>
          </p:cNvSpPr>
          <p:nvPr/>
        </p:nvSpPr>
        <p:spPr bwMode="auto">
          <a:xfrm>
            <a:off x="2762395" y="2057400"/>
            <a:ext cx="1741343" cy="466725"/>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2075" tIns="46038" rIns="92075" bIns="46038">
            <a:spAutoFit/>
          </a:bodyPr>
          <a:lstStyle/>
          <a:p>
            <a:pPr algn="ctr"/>
            <a:r>
              <a:rPr lang="en-US" altLang="en-US" sz="2400" dirty="0">
                <a:solidFill>
                  <a:schemeClr val="tx2"/>
                </a:solidFill>
              </a:rPr>
              <a:t>0.3740</a:t>
            </a:r>
          </a:p>
        </p:txBody>
      </p:sp>
      <p:sp>
        <p:nvSpPr>
          <p:cNvPr id="445478" name="Freeform 38">
            <a:extLst>
              <a:ext uri="{FF2B5EF4-FFF2-40B4-BE49-F238E27FC236}">
                <a16:creationId xmlns:a16="http://schemas.microsoft.com/office/drawing/2014/main" id="{03C793B6-1372-044E-A254-B68FB05382DD}"/>
              </a:ext>
            </a:extLst>
          </p:cNvPr>
          <p:cNvSpPr>
            <a:spLocks/>
          </p:cNvSpPr>
          <p:nvPr/>
        </p:nvSpPr>
        <p:spPr bwMode="auto">
          <a:xfrm>
            <a:off x="3057525" y="4946591"/>
            <a:ext cx="2853532" cy="419100"/>
          </a:xfrm>
          <a:custGeom>
            <a:avLst/>
            <a:gdLst>
              <a:gd name="T0" fmla="*/ 0 w 1265"/>
              <a:gd name="T1" fmla="*/ 263 h 264"/>
              <a:gd name="T2" fmla="*/ 0 w 1265"/>
              <a:gd name="T3" fmla="*/ 0 h 264"/>
              <a:gd name="T4" fmla="*/ 1264 w 1265"/>
              <a:gd name="T5" fmla="*/ 0 h 264"/>
            </a:gdLst>
            <a:ahLst/>
            <a:cxnLst>
              <a:cxn ang="0">
                <a:pos x="T0" y="T1"/>
              </a:cxn>
              <a:cxn ang="0">
                <a:pos x="T2" y="T3"/>
              </a:cxn>
              <a:cxn ang="0">
                <a:pos x="T4" y="T5"/>
              </a:cxn>
            </a:cxnLst>
            <a:rect l="0" t="0" r="r" b="b"/>
            <a:pathLst>
              <a:path w="1265" h="264">
                <a:moveTo>
                  <a:pt x="0" y="263"/>
                </a:moveTo>
                <a:lnTo>
                  <a:pt x="0" y="0"/>
                </a:lnTo>
                <a:lnTo>
                  <a:pt x="1264" y="0"/>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5479" name="Freeform 39">
            <a:extLst>
              <a:ext uri="{FF2B5EF4-FFF2-40B4-BE49-F238E27FC236}">
                <a16:creationId xmlns:a16="http://schemas.microsoft.com/office/drawing/2014/main" id="{A3C82DAA-F618-0046-9387-F438DCD24893}"/>
              </a:ext>
            </a:extLst>
          </p:cNvPr>
          <p:cNvSpPr>
            <a:spLocks/>
          </p:cNvSpPr>
          <p:nvPr/>
        </p:nvSpPr>
        <p:spPr bwMode="auto">
          <a:xfrm>
            <a:off x="3057525" y="5684838"/>
            <a:ext cx="2853532" cy="715962"/>
          </a:xfrm>
          <a:custGeom>
            <a:avLst/>
            <a:gdLst>
              <a:gd name="T0" fmla="*/ 0 w 1351"/>
              <a:gd name="T1" fmla="*/ 0 h 451"/>
              <a:gd name="T2" fmla="*/ 0 w 1351"/>
              <a:gd name="T3" fmla="*/ 450 h 451"/>
              <a:gd name="T4" fmla="*/ 1350 w 1351"/>
              <a:gd name="T5" fmla="*/ 450 h 451"/>
            </a:gdLst>
            <a:ahLst/>
            <a:cxnLst>
              <a:cxn ang="0">
                <a:pos x="T0" y="T1"/>
              </a:cxn>
              <a:cxn ang="0">
                <a:pos x="T2" y="T3"/>
              </a:cxn>
              <a:cxn ang="0">
                <a:pos x="T4" y="T5"/>
              </a:cxn>
            </a:cxnLst>
            <a:rect l="0" t="0" r="r" b="b"/>
            <a:pathLst>
              <a:path w="1351" h="451">
                <a:moveTo>
                  <a:pt x="0" y="0"/>
                </a:moveTo>
                <a:lnTo>
                  <a:pt x="0" y="450"/>
                </a:lnTo>
                <a:lnTo>
                  <a:pt x="1350" y="450"/>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5480" name="Oval 40">
            <a:extLst>
              <a:ext uri="{FF2B5EF4-FFF2-40B4-BE49-F238E27FC236}">
                <a16:creationId xmlns:a16="http://schemas.microsoft.com/office/drawing/2014/main" id="{24DCB1DF-E9F4-8C4F-99FA-E90467FC0B5D}"/>
              </a:ext>
            </a:extLst>
          </p:cNvPr>
          <p:cNvSpPr>
            <a:spLocks noChangeArrowheads="1"/>
          </p:cNvSpPr>
          <p:nvPr/>
        </p:nvSpPr>
        <p:spPr bwMode="auto">
          <a:xfrm>
            <a:off x="2871788" y="5329238"/>
            <a:ext cx="322262" cy="322262"/>
          </a:xfrm>
          <a:prstGeom prst="ellipse">
            <a:avLst/>
          </a:prstGeom>
          <a:solidFill>
            <a:schemeClr val="accent2"/>
          </a:solidFill>
          <a:ln w="50800">
            <a:solidFill>
              <a:schemeClr val="hlink"/>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5482" name="Rectangle 42">
            <a:extLst>
              <a:ext uri="{FF2B5EF4-FFF2-40B4-BE49-F238E27FC236}">
                <a16:creationId xmlns:a16="http://schemas.microsoft.com/office/drawing/2014/main" id="{6F1F0CA0-DC8B-7447-A7A1-14C71D9B4441}"/>
              </a:ext>
            </a:extLst>
          </p:cNvPr>
          <p:cNvSpPr>
            <a:spLocks noChangeArrowheads="1"/>
          </p:cNvSpPr>
          <p:nvPr/>
        </p:nvSpPr>
        <p:spPr bwMode="auto">
          <a:xfrm>
            <a:off x="3095625" y="5011738"/>
            <a:ext cx="909216" cy="430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57150" tIns="30162" rIns="57150" bIns="30162">
            <a:spAutoFit/>
          </a:bodyPr>
          <a:lstStyle>
            <a:lvl1pPr defTabSz="369888">
              <a:defRPr sz="2400">
                <a:solidFill>
                  <a:schemeClr val="tx1"/>
                </a:solidFill>
                <a:latin typeface="Times New Roman" panose="02020603050405020304" pitchFamily="18" charset="0"/>
              </a:defRPr>
            </a:lvl1pPr>
            <a:lvl2pPr marL="290513" defTabSz="369888">
              <a:defRPr sz="2400">
                <a:solidFill>
                  <a:schemeClr val="tx1"/>
                </a:solidFill>
                <a:latin typeface="Times New Roman" panose="02020603050405020304" pitchFamily="18" charset="0"/>
              </a:defRPr>
            </a:lvl2pPr>
            <a:lvl3pPr marL="581025" defTabSz="369888">
              <a:defRPr sz="2400">
                <a:solidFill>
                  <a:schemeClr val="tx1"/>
                </a:solidFill>
                <a:latin typeface="Times New Roman" panose="02020603050405020304" pitchFamily="18" charset="0"/>
              </a:defRPr>
            </a:lvl3pPr>
            <a:lvl4pPr marL="869950" defTabSz="369888">
              <a:defRPr sz="2400">
                <a:solidFill>
                  <a:schemeClr val="tx1"/>
                </a:solidFill>
                <a:latin typeface="Times New Roman" panose="02020603050405020304" pitchFamily="18" charset="0"/>
              </a:defRPr>
            </a:lvl4pPr>
            <a:lvl5pPr marL="1160463" defTabSz="369888">
              <a:defRPr sz="2400">
                <a:solidFill>
                  <a:schemeClr val="tx1"/>
                </a:solidFill>
                <a:latin typeface="Times New Roman" panose="02020603050405020304" pitchFamily="18" charset="0"/>
              </a:defRPr>
            </a:lvl5pPr>
            <a:lvl6pPr marL="1617663" defTabSz="369888" eaLnBrk="0" fontAlgn="base" hangingPunct="0">
              <a:spcBef>
                <a:spcPct val="0"/>
              </a:spcBef>
              <a:spcAft>
                <a:spcPct val="0"/>
              </a:spcAft>
              <a:defRPr sz="2400">
                <a:solidFill>
                  <a:schemeClr val="tx1"/>
                </a:solidFill>
                <a:latin typeface="Times New Roman" panose="02020603050405020304" pitchFamily="18" charset="0"/>
              </a:defRPr>
            </a:lvl6pPr>
            <a:lvl7pPr marL="2074863" defTabSz="369888" eaLnBrk="0" fontAlgn="base" hangingPunct="0">
              <a:spcBef>
                <a:spcPct val="0"/>
              </a:spcBef>
              <a:spcAft>
                <a:spcPct val="0"/>
              </a:spcAft>
              <a:defRPr sz="2400">
                <a:solidFill>
                  <a:schemeClr val="tx1"/>
                </a:solidFill>
                <a:latin typeface="Times New Roman" panose="02020603050405020304" pitchFamily="18" charset="0"/>
              </a:defRPr>
            </a:lvl7pPr>
            <a:lvl8pPr marL="2532063" defTabSz="369888" eaLnBrk="0" fontAlgn="base" hangingPunct="0">
              <a:spcBef>
                <a:spcPct val="0"/>
              </a:spcBef>
              <a:spcAft>
                <a:spcPct val="0"/>
              </a:spcAft>
              <a:defRPr sz="2400">
                <a:solidFill>
                  <a:schemeClr val="tx1"/>
                </a:solidFill>
                <a:latin typeface="Times New Roman" panose="02020603050405020304" pitchFamily="18" charset="0"/>
              </a:defRPr>
            </a:lvl8pPr>
            <a:lvl9pPr marL="2989263" defTabSz="369888"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solidFill>
                  <a:schemeClr val="accent1"/>
                </a:solidFill>
                <a:latin typeface="Arial" panose="020B0604020202020204" pitchFamily="34" charset="0"/>
              </a:rPr>
              <a:t>0.995</a:t>
            </a:r>
          </a:p>
        </p:txBody>
      </p:sp>
      <p:sp>
        <p:nvSpPr>
          <p:cNvPr id="445483" name="Rectangle 43">
            <a:extLst>
              <a:ext uri="{FF2B5EF4-FFF2-40B4-BE49-F238E27FC236}">
                <a16:creationId xmlns:a16="http://schemas.microsoft.com/office/drawing/2014/main" id="{B536937B-67A9-F14C-972E-A8F021D352D3}"/>
              </a:ext>
            </a:extLst>
          </p:cNvPr>
          <p:cNvSpPr>
            <a:spLocks noChangeArrowheads="1"/>
          </p:cNvSpPr>
          <p:nvPr/>
        </p:nvSpPr>
        <p:spPr bwMode="auto">
          <a:xfrm>
            <a:off x="3082925" y="5975350"/>
            <a:ext cx="921916" cy="430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57150" tIns="30162" rIns="57150" bIns="30162">
            <a:spAutoFit/>
          </a:bodyPr>
          <a:lstStyle>
            <a:lvl1pPr defTabSz="369888">
              <a:defRPr sz="2400">
                <a:solidFill>
                  <a:schemeClr val="tx1"/>
                </a:solidFill>
                <a:latin typeface="Times New Roman" panose="02020603050405020304" pitchFamily="18" charset="0"/>
              </a:defRPr>
            </a:lvl1pPr>
            <a:lvl2pPr marL="290513" defTabSz="369888">
              <a:defRPr sz="2400">
                <a:solidFill>
                  <a:schemeClr val="tx1"/>
                </a:solidFill>
                <a:latin typeface="Times New Roman" panose="02020603050405020304" pitchFamily="18" charset="0"/>
              </a:defRPr>
            </a:lvl2pPr>
            <a:lvl3pPr marL="581025" defTabSz="369888">
              <a:defRPr sz="2400">
                <a:solidFill>
                  <a:schemeClr val="tx1"/>
                </a:solidFill>
                <a:latin typeface="Times New Roman" panose="02020603050405020304" pitchFamily="18" charset="0"/>
              </a:defRPr>
            </a:lvl3pPr>
            <a:lvl4pPr marL="869950" defTabSz="369888">
              <a:defRPr sz="2400">
                <a:solidFill>
                  <a:schemeClr val="tx1"/>
                </a:solidFill>
                <a:latin typeface="Times New Roman" panose="02020603050405020304" pitchFamily="18" charset="0"/>
              </a:defRPr>
            </a:lvl4pPr>
            <a:lvl5pPr marL="1160463" defTabSz="369888">
              <a:defRPr sz="2400">
                <a:solidFill>
                  <a:schemeClr val="tx1"/>
                </a:solidFill>
                <a:latin typeface="Times New Roman" panose="02020603050405020304" pitchFamily="18" charset="0"/>
              </a:defRPr>
            </a:lvl5pPr>
            <a:lvl6pPr marL="1617663" defTabSz="369888" eaLnBrk="0" fontAlgn="base" hangingPunct="0">
              <a:spcBef>
                <a:spcPct val="0"/>
              </a:spcBef>
              <a:spcAft>
                <a:spcPct val="0"/>
              </a:spcAft>
              <a:defRPr sz="2400">
                <a:solidFill>
                  <a:schemeClr val="tx1"/>
                </a:solidFill>
                <a:latin typeface="Times New Roman" panose="02020603050405020304" pitchFamily="18" charset="0"/>
              </a:defRPr>
            </a:lvl6pPr>
            <a:lvl7pPr marL="2074863" defTabSz="369888" eaLnBrk="0" fontAlgn="base" hangingPunct="0">
              <a:spcBef>
                <a:spcPct val="0"/>
              </a:spcBef>
              <a:spcAft>
                <a:spcPct val="0"/>
              </a:spcAft>
              <a:defRPr sz="2400">
                <a:solidFill>
                  <a:schemeClr val="tx1"/>
                </a:solidFill>
                <a:latin typeface="Times New Roman" panose="02020603050405020304" pitchFamily="18" charset="0"/>
              </a:defRPr>
            </a:lvl7pPr>
            <a:lvl8pPr marL="2532063" defTabSz="369888" eaLnBrk="0" fontAlgn="base" hangingPunct="0">
              <a:spcBef>
                <a:spcPct val="0"/>
              </a:spcBef>
              <a:spcAft>
                <a:spcPct val="0"/>
              </a:spcAft>
              <a:defRPr sz="2400">
                <a:solidFill>
                  <a:schemeClr val="tx1"/>
                </a:solidFill>
                <a:latin typeface="Times New Roman" panose="02020603050405020304" pitchFamily="18" charset="0"/>
              </a:defRPr>
            </a:lvl8pPr>
            <a:lvl9pPr marL="2989263" defTabSz="369888"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solidFill>
                  <a:schemeClr val="accent1"/>
                </a:solidFill>
                <a:latin typeface="Arial" panose="020B0604020202020204" pitchFamily="34" charset="0"/>
              </a:rPr>
              <a:t>0.005</a:t>
            </a:r>
          </a:p>
        </p:txBody>
      </p:sp>
      <p:sp>
        <p:nvSpPr>
          <p:cNvPr id="445484" name="Rectangle 44">
            <a:extLst>
              <a:ext uri="{FF2B5EF4-FFF2-40B4-BE49-F238E27FC236}">
                <a16:creationId xmlns:a16="http://schemas.microsoft.com/office/drawing/2014/main" id="{75F9E710-03BA-8947-B842-38B3823335D6}"/>
              </a:ext>
            </a:extLst>
          </p:cNvPr>
          <p:cNvSpPr>
            <a:spLocks noChangeArrowheads="1"/>
          </p:cNvSpPr>
          <p:nvPr/>
        </p:nvSpPr>
        <p:spPr bwMode="auto">
          <a:xfrm>
            <a:off x="3500437" y="4525963"/>
            <a:ext cx="1600201" cy="420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55562" tIns="25400" rIns="55562" bIns="25400">
            <a:spAutoFit/>
          </a:bodyPr>
          <a:lstStyle>
            <a:lvl1pPr defTabSz="314325">
              <a:defRPr sz="2400">
                <a:solidFill>
                  <a:schemeClr val="tx1"/>
                </a:solidFill>
                <a:latin typeface="Times New Roman" panose="02020603050405020304" pitchFamily="18" charset="0"/>
              </a:defRPr>
            </a:lvl1pPr>
            <a:lvl2pPr marL="266700" defTabSz="314325">
              <a:defRPr sz="2400">
                <a:solidFill>
                  <a:schemeClr val="tx1"/>
                </a:solidFill>
                <a:latin typeface="Times New Roman" panose="02020603050405020304" pitchFamily="18" charset="0"/>
              </a:defRPr>
            </a:lvl2pPr>
            <a:lvl3pPr marL="536575" defTabSz="314325">
              <a:defRPr sz="2400">
                <a:solidFill>
                  <a:schemeClr val="tx1"/>
                </a:solidFill>
                <a:latin typeface="Times New Roman" panose="02020603050405020304" pitchFamily="18" charset="0"/>
              </a:defRPr>
            </a:lvl3pPr>
            <a:lvl4pPr marL="806450" defTabSz="314325">
              <a:defRPr sz="2400">
                <a:solidFill>
                  <a:schemeClr val="tx1"/>
                </a:solidFill>
                <a:latin typeface="Times New Roman" panose="02020603050405020304" pitchFamily="18" charset="0"/>
              </a:defRPr>
            </a:lvl4pPr>
            <a:lvl5pPr marL="1073150" defTabSz="314325">
              <a:defRPr sz="2400">
                <a:solidFill>
                  <a:schemeClr val="tx1"/>
                </a:solidFill>
                <a:latin typeface="Times New Roman" panose="02020603050405020304" pitchFamily="18" charset="0"/>
              </a:defRPr>
            </a:lvl5pPr>
            <a:lvl6pPr marL="1530350" defTabSz="314325" eaLnBrk="0" fontAlgn="base" hangingPunct="0">
              <a:spcBef>
                <a:spcPct val="0"/>
              </a:spcBef>
              <a:spcAft>
                <a:spcPct val="0"/>
              </a:spcAft>
              <a:defRPr sz="2400">
                <a:solidFill>
                  <a:schemeClr val="tx1"/>
                </a:solidFill>
                <a:latin typeface="Times New Roman" panose="02020603050405020304" pitchFamily="18" charset="0"/>
              </a:defRPr>
            </a:lvl6pPr>
            <a:lvl7pPr marL="1987550" defTabSz="314325" eaLnBrk="0" fontAlgn="base" hangingPunct="0">
              <a:spcBef>
                <a:spcPct val="0"/>
              </a:spcBef>
              <a:spcAft>
                <a:spcPct val="0"/>
              </a:spcAft>
              <a:defRPr sz="2400">
                <a:solidFill>
                  <a:schemeClr val="tx1"/>
                </a:solidFill>
                <a:latin typeface="Times New Roman" panose="02020603050405020304" pitchFamily="18" charset="0"/>
              </a:defRPr>
            </a:lvl7pPr>
            <a:lvl8pPr marL="2444750" defTabSz="314325" eaLnBrk="0" fontAlgn="base" hangingPunct="0">
              <a:spcBef>
                <a:spcPct val="0"/>
              </a:spcBef>
              <a:spcAft>
                <a:spcPct val="0"/>
              </a:spcAft>
              <a:defRPr sz="2400">
                <a:solidFill>
                  <a:schemeClr val="tx1"/>
                </a:solidFill>
                <a:latin typeface="Times New Roman" panose="02020603050405020304" pitchFamily="18" charset="0"/>
              </a:defRPr>
            </a:lvl8pPr>
            <a:lvl9pPr marL="2901950" defTabSz="3143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latin typeface="Arial" panose="020B0604020202020204" pitchFamily="34" charset="0"/>
              </a:rPr>
              <a:t>Survive</a:t>
            </a:r>
          </a:p>
        </p:txBody>
      </p:sp>
      <p:sp>
        <p:nvSpPr>
          <p:cNvPr id="2" name="Slide Number Placeholder 1"/>
          <p:cNvSpPr>
            <a:spLocks noGrp="1"/>
          </p:cNvSpPr>
          <p:nvPr>
            <p:ph type="sldNum" sz="quarter" idx="12"/>
          </p:nvPr>
        </p:nvSpPr>
        <p:spPr/>
        <p:txBody>
          <a:bodyPr/>
          <a:lstStyle/>
          <a:p>
            <a:fld id="{0798D939-2D9E-2142-A80A-FFDECD1E5A9B}" type="slidenum">
              <a:rPr lang="en-US" smtClean="0"/>
              <a:t>10</a:t>
            </a:fld>
            <a:endParaRPr lang="en-US"/>
          </a:p>
        </p:txBody>
      </p:sp>
      <p:sp>
        <p:nvSpPr>
          <p:cNvPr id="39" name="Rectangle 34">
            <a:extLst>
              <a:ext uri="{FF2B5EF4-FFF2-40B4-BE49-F238E27FC236}">
                <a16:creationId xmlns:a16="http://schemas.microsoft.com/office/drawing/2014/main" id="{9C5D82C3-8FF9-304C-AD5F-27C0C04753F2}"/>
              </a:ext>
            </a:extLst>
          </p:cNvPr>
          <p:cNvSpPr>
            <a:spLocks noChangeArrowheads="1"/>
          </p:cNvSpPr>
          <p:nvPr/>
        </p:nvSpPr>
        <p:spPr bwMode="auto">
          <a:xfrm>
            <a:off x="4138189" y="5934016"/>
            <a:ext cx="1893146" cy="420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5562" tIns="25400" rIns="55562" bIns="25400">
            <a:spAutoFit/>
          </a:bodyPr>
          <a:lstStyle>
            <a:lvl1pPr defTabSz="314325">
              <a:defRPr sz="2400">
                <a:solidFill>
                  <a:schemeClr val="tx1"/>
                </a:solidFill>
                <a:latin typeface="Times New Roman" panose="02020603050405020304" pitchFamily="18" charset="0"/>
              </a:defRPr>
            </a:lvl1pPr>
            <a:lvl2pPr marL="266700" defTabSz="314325">
              <a:defRPr sz="2400">
                <a:solidFill>
                  <a:schemeClr val="tx1"/>
                </a:solidFill>
                <a:latin typeface="Times New Roman" panose="02020603050405020304" pitchFamily="18" charset="0"/>
              </a:defRPr>
            </a:lvl2pPr>
            <a:lvl3pPr marL="536575" defTabSz="314325">
              <a:defRPr sz="2400">
                <a:solidFill>
                  <a:schemeClr val="tx1"/>
                </a:solidFill>
                <a:latin typeface="Times New Roman" panose="02020603050405020304" pitchFamily="18" charset="0"/>
              </a:defRPr>
            </a:lvl3pPr>
            <a:lvl4pPr marL="806450" defTabSz="314325">
              <a:defRPr sz="2400">
                <a:solidFill>
                  <a:schemeClr val="tx1"/>
                </a:solidFill>
                <a:latin typeface="Times New Roman" panose="02020603050405020304" pitchFamily="18" charset="0"/>
              </a:defRPr>
            </a:lvl4pPr>
            <a:lvl5pPr marL="1073150" defTabSz="314325">
              <a:defRPr sz="2400">
                <a:solidFill>
                  <a:schemeClr val="tx1"/>
                </a:solidFill>
                <a:latin typeface="Times New Roman" panose="02020603050405020304" pitchFamily="18" charset="0"/>
              </a:defRPr>
            </a:lvl5pPr>
            <a:lvl6pPr marL="1530350" defTabSz="314325" eaLnBrk="0" fontAlgn="base" hangingPunct="0">
              <a:spcBef>
                <a:spcPct val="0"/>
              </a:spcBef>
              <a:spcAft>
                <a:spcPct val="0"/>
              </a:spcAft>
              <a:defRPr sz="2400">
                <a:solidFill>
                  <a:schemeClr val="tx1"/>
                </a:solidFill>
                <a:latin typeface="Times New Roman" panose="02020603050405020304" pitchFamily="18" charset="0"/>
              </a:defRPr>
            </a:lvl6pPr>
            <a:lvl7pPr marL="1987550" defTabSz="314325" eaLnBrk="0" fontAlgn="base" hangingPunct="0">
              <a:spcBef>
                <a:spcPct val="0"/>
              </a:spcBef>
              <a:spcAft>
                <a:spcPct val="0"/>
              </a:spcAft>
              <a:defRPr sz="2400">
                <a:solidFill>
                  <a:schemeClr val="tx1"/>
                </a:solidFill>
                <a:latin typeface="Times New Roman" panose="02020603050405020304" pitchFamily="18" charset="0"/>
              </a:defRPr>
            </a:lvl7pPr>
            <a:lvl8pPr marL="2444750" defTabSz="314325" eaLnBrk="0" fontAlgn="base" hangingPunct="0">
              <a:spcBef>
                <a:spcPct val="0"/>
              </a:spcBef>
              <a:spcAft>
                <a:spcPct val="0"/>
              </a:spcAft>
              <a:defRPr sz="2400">
                <a:solidFill>
                  <a:schemeClr val="tx1"/>
                </a:solidFill>
                <a:latin typeface="Times New Roman" panose="02020603050405020304" pitchFamily="18" charset="0"/>
              </a:defRPr>
            </a:lvl8pPr>
            <a:lvl9pPr marL="2901950" defTabSz="3143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latin typeface="Arial" panose="020B0604020202020204" pitchFamily="34" charset="0"/>
              </a:rPr>
              <a:t>Biopsy death</a:t>
            </a:r>
          </a:p>
        </p:txBody>
      </p:sp>
    </p:spTree>
    <p:extLst>
      <p:ext uri="{BB962C8B-B14F-4D97-AF65-F5344CB8AC3E}">
        <p14:creationId xmlns:p14="http://schemas.microsoft.com/office/powerpoint/2010/main" val="303878559"/>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7490" name="Freeform 2">
            <a:extLst>
              <a:ext uri="{FF2B5EF4-FFF2-40B4-BE49-F238E27FC236}">
                <a16:creationId xmlns:a16="http://schemas.microsoft.com/office/drawing/2014/main" id="{3BDCC1FB-0362-064E-8652-621BCAE255BA}"/>
              </a:ext>
            </a:extLst>
          </p:cNvPr>
          <p:cNvSpPr>
            <a:spLocks/>
          </p:cNvSpPr>
          <p:nvPr/>
        </p:nvSpPr>
        <p:spPr bwMode="auto">
          <a:xfrm>
            <a:off x="866775" y="3378200"/>
            <a:ext cx="4287838" cy="128588"/>
          </a:xfrm>
          <a:custGeom>
            <a:avLst/>
            <a:gdLst>
              <a:gd name="T0" fmla="*/ 0 w 2701"/>
              <a:gd name="T1" fmla="*/ 80 h 81"/>
              <a:gd name="T2" fmla="*/ 0 w 2701"/>
              <a:gd name="T3" fmla="*/ 0 h 81"/>
              <a:gd name="T4" fmla="*/ 2700 w 2701"/>
              <a:gd name="T5" fmla="*/ 0 h 81"/>
              <a:gd name="T6" fmla="*/ 2700 w 2701"/>
              <a:gd name="T7" fmla="*/ 0 h 81"/>
            </a:gdLst>
            <a:ahLst/>
            <a:cxnLst>
              <a:cxn ang="0">
                <a:pos x="T0" y="T1"/>
              </a:cxn>
              <a:cxn ang="0">
                <a:pos x="T2" y="T3"/>
              </a:cxn>
              <a:cxn ang="0">
                <a:pos x="T4" y="T5"/>
              </a:cxn>
              <a:cxn ang="0">
                <a:pos x="T6" y="T7"/>
              </a:cxn>
            </a:cxnLst>
            <a:rect l="0" t="0" r="r" b="b"/>
            <a:pathLst>
              <a:path w="2701" h="81">
                <a:moveTo>
                  <a:pt x="0" y="80"/>
                </a:moveTo>
                <a:lnTo>
                  <a:pt x="0" y="0"/>
                </a:lnTo>
                <a:lnTo>
                  <a:pt x="2700" y="0"/>
                </a:lnTo>
                <a:lnTo>
                  <a:pt x="2700" y="0"/>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p>
        </p:txBody>
      </p:sp>
      <p:sp>
        <p:nvSpPr>
          <p:cNvPr id="447491" name="Freeform 3">
            <a:extLst>
              <a:ext uri="{FF2B5EF4-FFF2-40B4-BE49-F238E27FC236}">
                <a16:creationId xmlns:a16="http://schemas.microsoft.com/office/drawing/2014/main" id="{0346838F-2ED8-574A-822F-00D23CDA17D5}"/>
              </a:ext>
            </a:extLst>
          </p:cNvPr>
          <p:cNvSpPr>
            <a:spLocks/>
          </p:cNvSpPr>
          <p:nvPr/>
        </p:nvSpPr>
        <p:spPr bwMode="auto">
          <a:xfrm>
            <a:off x="914400" y="3505200"/>
            <a:ext cx="2038350" cy="2209800"/>
          </a:xfrm>
          <a:custGeom>
            <a:avLst/>
            <a:gdLst>
              <a:gd name="T0" fmla="*/ 0 w 1284"/>
              <a:gd name="T1" fmla="*/ 0 h 1513"/>
              <a:gd name="T2" fmla="*/ 0 w 1284"/>
              <a:gd name="T3" fmla="*/ 1512 h 1513"/>
              <a:gd name="T4" fmla="*/ 1283 w 1284"/>
              <a:gd name="T5" fmla="*/ 1512 h 1513"/>
            </a:gdLst>
            <a:ahLst/>
            <a:cxnLst>
              <a:cxn ang="0">
                <a:pos x="T0" y="T1"/>
              </a:cxn>
              <a:cxn ang="0">
                <a:pos x="T2" y="T3"/>
              </a:cxn>
              <a:cxn ang="0">
                <a:pos x="T4" y="T5"/>
              </a:cxn>
            </a:cxnLst>
            <a:rect l="0" t="0" r="r" b="b"/>
            <a:pathLst>
              <a:path w="1284" h="1513">
                <a:moveTo>
                  <a:pt x="0" y="0"/>
                </a:moveTo>
                <a:lnTo>
                  <a:pt x="0" y="1512"/>
                </a:lnTo>
                <a:lnTo>
                  <a:pt x="1283" y="1512"/>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p>
        </p:txBody>
      </p:sp>
      <p:sp>
        <p:nvSpPr>
          <p:cNvPr id="447492" name="Rectangle 4">
            <a:extLst>
              <a:ext uri="{FF2B5EF4-FFF2-40B4-BE49-F238E27FC236}">
                <a16:creationId xmlns:a16="http://schemas.microsoft.com/office/drawing/2014/main" id="{4AFBE6EB-DAEF-B14F-8A42-AE342BE90FED}"/>
              </a:ext>
            </a:extLst>
          </p:cNvPr>
          <p:cNvSpPr>
            <a:spLocks noChangeArrowheads="1"/>
          </p:cNvSpPr>
          <p:nvPr/>
        </p:nvSpPr>
        <p:spPr bwMode="auto">
          <a:xfrm>
            <a:off x="1790700" y="1090613"/>
            <a:ext cx="818941" cy="420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5562" tIns="25400" rIns="55562" bIns="25400">
            <a:spAutoFit/>
          </a:bodyPr>
          <a:lstStyle>
            <a:lvl1pPr defTabSz="314325">
              <a:defRPr sz="2400">
                <a:solidFill>
                  <a:schemeClr val="tx1"/>
                </a:solidFill>
                <a:latin typeface="Times New Roman" panose="02020603050405020304" pitchFamily="18" charset="0"/>
              </a:defRPr>
            </a:lvl1pPr>
            <a:lvl2pPr marL="266700" defTabSz="314325">
              <a:defRPr sz="2400">
                <a:solidFill>
                  <a:schemeClr val="tx1"/>
                </a:solidFill>
                <a:latin typeface="Times New Roman" panose="02020603050405020304" pitchFamily="18" charset="0"/>
              </a:defRPr>
            </a:lvl2pPr>
            <a:lvl3pPr marL="536575" defTabSz="314325">
              <a:defRPr sz="2400">
                <a:solidFill>
                  <a:schemeClr val="tx1"/>
                </a:solidFill>
                <a:latin typeface="Times New Roman" panose="02020603050405020304" pitchFamily="18" charset="0"/>
              </a:defRPr>
            </a:lvl3pPr>
            <a:lvl4pPr marL="806450" defTabSz="314325">
              <a:defRPr sz="2400">
                <a:solidFill>
                  <a:schemeClr val="tx1"/>
                </a:solidFill>
                <a:latin typeface="Times New Roman" panose="02020603050405020304" pitchFamily="18" charset="0"/>
              </a:defRPr>
            </a:lvl4pPr>
            <a:lvl5pPr marL="1073150" defTabSz="314325">
              <a:defRPr sz="2400">
                <a:solidFill>
                  <a:schemeClr val="tx1"/>
                </a:solidFill>
                <a:latin typeface="Times New Roman" panose="02020603050405020304" pitchFamily="18" charset="0"/>
              </a:defRPr>
            </a:lvl5pPr>
            <a:lvl6pPr marL="1530350" defTabSz="314325" eaLnBrk="0" fontAlgn="base" hangingPunct="0">
              <a:spcBef>
                <a:spcPct val="0"/>
              </a:spcBef>
              <a:spcAft>
                <a:spcPct val="0"/>
              </a:spcAft>
              <a:defRPr sz="2400">
                <a:solidFill>
                  <a:schemeClr val="tx1"/>
                </a:solidFill>
                <a:latin typeface="Times New Roman" panose="02020603050405020304" pitchFamily="18" charset="0"/>
              </a:defRPr>
            </a:lvl6pPr>
            <a:lvl7pPr marL="1987550" defTabSz="314325" eaLnBrk="0" fontAlgn="base" hangingPunct="0">
              <a:spcBef>
                <a:spcPct val="0"/>
              </a:spcBef>
              <a:spcAft>
                <a:spcPct val="0"/>
              </a:spcAft>
              <a:defRPr sz="2400">
                <a:solidFill>
                  <a:schemeClr val="tx1"/>
                </a:solidFill>
                <a:latin typeface="Times New Roman" panose="02020603050405020304" pitchFamily="18" charset="0"/>
              </a:defRPr>
            </a:lvl7pPr>
            <a:lvl8pPr marL="2444750" defTabSz="314325" eaLnBrk="0" fontAlgn="base" hangingPunct="0">
              <a:spcBef>
                <a:spcPct val="0"/>
              </a:spcBef>
              <a:spcAft>
                <a:spcPct val="0"/>
              </a:spcAft>
              <a:defRPr sz="2400">
                <a:solidFill>
                  <a:schemeClr val="tx1"/>
                </a:solidFill>
                <a:latin typeface="Times New Roman" panose="02020603050405020304" pitchFamily="18" charset="0"/>
              </a:defRPr>
            </a:lvl8pPr>
            <a:lvl9pPr marL="2901950" defTabSz="3143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latin typeface="Arial" panose="020B0604020202020204" pitchFamily="34" charset="0"/>
              </a:rPr>
              <a:t>Treat</a:t>
            </a:r>
          </a:p>
        </p:txBody>
      </p:sp>
      <p:sp>
        <p:nvSpPr>
          <p:cNvPr id="447493" name="Freeform 5">
            <a:extLst>
              <a:ext uri="{FF2B5EF4-FFF2-40B4-BE49-F238E27FC236}">
                <a16:creationId xmlns:a16="http://schemas.microsoft.com/office/drawing/2014/main" id="{E57C0661-6BE9-FC4C-B7DA-23F192DFC3BB}"/>
              </a:ext>
            </a:extLst>
          </p:cNvPr>
          <p:cNvSpPr>
            <a:spLocks/>
          </p:cNvSpPr>
          <p:nvPr/>
        </p:nvSpPr>
        <p:spPr bwMode="auto">
          <a:xfrm>
            <a:off x="5067300" y="911225"/>
            <a:ext cx="2386013" cy="388938"/>
          </a:xfrm>
          <a:custGeom>
            <a:avLst/>
            <a:gdLst>
              <a:gd name="T0" fmla="*/ 0 w 1503"/>
              <a:gd name="T1" fmla="*/ 244 h 245"/>
              <a:gd name="T2" fmla="*/ 0 w 1503"/>
              <a:gd name="T3" fmla="*/ 0 h 245"/>
              <a:gd name="T4" fmla="*/ 1502 w 1503"/>
              <a:gd name="T5" fmla="*/ 0 h 245"/>
            </a:gdLst>
            <a:ahLst/>
            <a:cxnLst>
              <a:cxn ang="0">
                <a:pos x="T0" y="T1"/>
              </a:cxn>
              <a:cxn ang="0">
                <a:pos x="T2" y="T3"/>
              </a:cxn>
              <a:cxn ang="0">
                <a:pos x="T4" y="T5"/>
              </a:cxn>
            </a:cxnLst>
            <a:rect l="0" t="0" r="r" b="b"/>
            <a:pathLst>
              <a:path w="1503" h="245">
                <a:moveTo>
                  <a:pt x="0" y="244"/>
                </a:moveTo>
                <a:lnTo>
                  <a:pt x="0" y="0"/>
                </a:lnTo>
                <a:lnTo>
                  <a:pt x="1502" y="0"/>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p>
        </p:txBody>
      </p:sp>
      <p:sp>
        <p:nvSpPr>
          <p:cNvPr id="447494" name="Freeform 6">
            <a:extLst>
              <a:ext uri="{FF2B5EF4-FFF2-40B4-BE49-F238E27FC236}">
                <a16:creationId xmlns:a16="http://schemas.microsoft.com/office/drawing/2014/main" id="{8B667D63-0E42-2949-B4DB-B0D23204F583}"/>
              </a:ext>
            </a:extLst>
          </p:cNvPr>
          <p:cNvSpPr>
            <a:spLocks/>
          </p:cNvSpPr>
          <p:nvPr/>
        </p:nvSpPr>
        <p:spPr bwMode="auto">
          <a:xfrm>
            <a:off x="5067300" y="1481138"/>
            <a:ext cx="2386013" cy="485775"/>
          </a:xfrm>
          <a:custGeom>
            <a:avLst/>
            <a:gdLst>
              <a:gd name="T0" fmla="*/ 0 w 1503"/>
              <a:gd name="T1" fmla="*/ 0 h 306"/>
              <a:gd name="T2" fmla="*/ 0 w 1503"/>
              <a:gd name="T3" fmla="*/ 305 h 306"/>
              <a:gd name="T4" fmla="*/ 1502 w 1503"/>
              <a:gd name="T5" fmla="*/ 305 h 306"/>
            </a:gdLst>
            <a:ahLst/>
            <a:cxnLst>
              <a:cxn ang="0">
                <a:pos x="T0" y="T1"/>
              </a:cxn>
              <a:cxn ang="0">
                <a:pos x="T2" y="T3"/>
              </a:cxn>
              <a:cxn ang="0">
                <a:pos x="T4" y="T5"/>
              </a:cxn>
            </a:cxnLst>
            <a:rect l="0" t="0" r="r" b="b"/>
            <a:pathLst>
              <a:path w="1503" h="306">
                <a:moveTo>
                  <a:pt x="0" y="0"/>
                </a:moveTo>
                <a:lnTo>
                  <a:pt x="0" y="305"/>
                </a:lnTo>
                <a:lnTo>
                  <a:pt x="1502" y="305"/>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p>
        </p:txBody>
      </p:sp>
      <p:sp>
        <p:nvSpPr>
          <p:cNvPr id="447495" name="Rectangle 7">
            <a:extLst>
              <a:ext uri="{FF2B5EF4-FFF2-40B4-BE49-F238E27FC236}">
                <a16:creationId xmlns:a16="http://schemas.microsoft.com/office/drawing/2014/main" id="{ED0482A1-6FF1-2740-8FD3-43EEACCCE3D8}"/>
              </a:ext>
            </a:extLst>
          </p:cNvPr>
          <p:cNvSpPr>
            <a:spLocks noChangeArrowheads="1"/>
          </p:cNvSpPr>
          <p:nvPr/>
        </p:nvSpPr>
        <p:spPr bwMode="auto">
          <a:xfrm>
            <a:off x="5986463" y="522288"/>
            <a:ext cx="745396" cy="420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5562" tIns="25400" rIns="55562" bIns="25400">
            <a:spAutoFit/>
          </a:bodyPr>
          <a:lstStyle>
            <a:lvl1pPr defTabSz="314325">
              <a:defRPr sz="2400">
                <a:solidFill>
                  <a:schemeClr val="tx1"/>
                </a:solidFill>
                <a:latin typeface="Times New Roman" panose="02020603050405020304" pitchFamily="18" charset="0"/>
              </a:defRPr>
            </a:lvl1pPr>
            <a:lvl2pPr marL="266700" defTabSz="314325">
              <a:defRPr sz="2400">
                <a:solidFill>
                  <a:schemeClr val="tx1"/>
                </a:solidFill>
                <a:latin typeface="Times New Roman" panose="02020603050405020304" pitchFamily="18" charset="0"/>
              </a:defRPr>
            </a:lvl2pPr>
            <a:lvl3pPr marL="536575" defTabSz="314325">
              <a:defRPr sz="2400">
                <a:solidFill>
                  <a:schemeClr val="tx1"/>
                </a:solidFill>
                <a:latin typeface="Times New Roman" panose="02020603050405020304" pitchFamily="18" charset="0"/>
              </a:defRPr>
            </a:lvl3pPr>
            <a:lvl4pPr marL="806450" defTabSz="314325">
              <a:defRPr sz="2400">
                <a:solidFill>
                  <a:schemeClr val="tx1"/>
                </a:solidFill>
                <a:latin typeface="Times New Roman" panose="02020603050405020304" pitchFamily="18" charset="0"/>
              </a:defRPr>
            </a:lvl4pPr>
            <a:lvl5pPr marL="1073150" defTabSz="314325">
              <a:defRPr sz="2400">
                <a:solidFill>
                  <a:schemeClr val="tx1"/>
                </a:solidFill>
                <a:latin typeface="Times New Roman" panose="02020603050405020304" pitchFamily="18" charset="0"/>
              </a:defRPr>
            </a:lvl5pPr>
            <a:lvl6pPr marL="1530350" defTabSz="314325" eaLnBrk="0" fontAlgn="base" hangingPunct="0">
              <a:spcBef>
                <a:spcPct val="0"/>
              </a:spcBef>
              <a:spcAft>
                <a:spcPct val="0"/>
              </a:spcAft>
              <a:defRPr sz="2400">
                <a:solidFill>
                  <a:schemeClr val="tx1"/>
                </a:solidFill>
                <a:latin typeface="Times New Roman" panose="02020603050405020304" pitchFamily="18" charset="0"/>
              </a:defRPr>
            </a:lvl6pPr>
            <a:lvl7pPr marL="1987550" defTabSz="314325" eaLnBrk="0" fontAlgn="base" hangingPunct="0">
              <a:spcBef>
                <a:spcPct val="0"/>
              </a:spcBef>
              <a:spcAft>
                <a:spcPct val="0"/>
              </a:spcAft>
              <a:defRPr sz="2400">
                <a:solidFill>
                  <a:schemeClr val="tx1"/>
                </a:solidFill>
                <a:latin typeface="Times New Roman" panose="02020603050405020304" pitchFamily="18" charset="0"/>
              </a:defRPr>
            </a:lvl7pPr>
            <a:lvl8pPr marL="2444750" defTabSz="314325" eaLnBrk="0" fontAlgn="base" hangingPunct="0">
              <a:spcBef>
                <a:spcPct val="0"/>
              </a:spcBef>
              <a:spcAft>
                <a:spcPct val="0"/>
              </a:spcAft>
              <a:defRPr sz="2400">
                <a:solidFill>
                  <a:schemeClr val="tx1"/>
                </a:solidFill>
                <a:latin typeface="Times New Roman" panose="02020603050405020304" pitchFamily="18" charset="0"/>
              </a:defRPr>
            </a:lvl8pPr>
            <a:lvl9pPr marL="2901950" defTabSz="3143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latin typeface="Arial" panose="020B0604020202020204" pitchFamily="34" charset="0"/>
              </a:rPr>
              <a:t>HVE</a:t>
            </a:r>
          </a:p>
        </p:txBody>
      </p:sp>
      <p:sp>
        <p:nvSpPr>
          <p:cNvPr id="447496" name="Rectangle 8">
            <a:extLst>
              <a:ext uri="{FF2B5EF4-FFF2-40B4-BE49-F238E27FC236}">
                <a16:creationId xmlns:a16="http://schemas.microsoft.com/office/drawing/2014/main" id="{2936DE75-EFD0-0E45-B827-966AF48928F9}"/>
              </a:ext>
            </a:extLst>
          </p:cNvPr>
          <p:cNvSpPr>
            <a:spLocks noChangeArrowheads="1"/>
          </p:cNvSpPr>
          <p:nvPr/>
        </p:nvSpPr>
        <p:spPr bwMode="auto">
          <a:xfrm>
            <a:off x="5111749" y="931863"/>
            <a:ext cx="792891" cy="3686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57150" tIns="30162" rIns="57150" bIns="30162">
            <a:spAutoFit/>
          </a:bodyPr>
          <a:lstStyle>
            <a:lvl1pPr defTabSz="369888">
              <a:defRPr sz="2400">
                <a:solidFill>
                  <a:schemeClr val="tx1"/>
                </a:solidFill>
                <a:latin typeface="Times New Roman" panose="02020603050405020304" pitchFamily="18" charset="0"/>
              </a:defRPr>
            </a:lvl1pPr>
            <a:lvl2pPr marL="290513" defTabSz="369888">
              <a:defRPr sz="2400">
                <a:solidFill>
                  <a:schemeClr val="tx1"/>
                </a:solidFill>
                <a:latin typeface="Times New Roman" panose="02020603050405020304" pitchFamily="18" charset="0"/>
              </a:defRPr>
            </a:lvl2pPr>
            <a:lvl3pPr marL="581025" defTabSz="369888">
              <a:defRPr sz="2400">
                <a:solidFill>
                  <a:schemeClr val="tx1"/>
                </a:solidFill>
                <a:latin typeface="Times New Roman" panose="02020603050405020304" pitchFamily="18" charset="0"/>
              </a:defRPr>
            </a:lvl3pPr>
            <a:lvl4pPr marL="869950" defTabSz="369888">
              <a:defRPr sz="2400">
                <a:solidFill>
                  <a:schemeClr val="tx1"/>
                </a:solidFill>
                <a:latin typeface="Times New Roman" panose="02020603050405020304" pitchFamily="18" charset="0"/>
              </a:defRPr>
            </a:lvl4pPr>
            <a:lvl5pPr marL="1160463" defTabSz="369888">
              <a:defRPr sz="2400">
                <a:solidFill>
                  <a:schemeClr val="tx1"/>
                </a:solidFill>
                <a:latin typeface="Times New Roman" panose="02020603050405020304" pitchFamily="18" charset="0"/>
              </a:defRPr>
            </a:lvl5pPr>
            <a:lvl6pPr marL="1617663" defTabSz="369888" eaLnBrk="0" fontAlgn="base" hangingPunct="0">
              <a:spcBef>
                <a:spcPct val="0"/>
              </a:spcBef>
              <a:spcAft>
                <a:spcPct val="0"/>
              </a:spcAft>
              <a:defRPr sz="2400">
                <a:solidFill>
                  <a:schemeClr val="tx1"/>
                </a:solidFill>
                <a:latin typeface="Times New Roman" panose="02020603050405020304" pitchFamily="18" charset="0"/>
              </a:defRPr>
            </a:lvl6pPr>
            <a:lvl7pPr marL="2074863" defTabSz="369888" eaLnBrk="0" fontAlgn="base" hangingPunct="0">
              <a:spcBef>
                <a:spcPct val="0"/>
              </a:spcBef>
              <a:spcAft>
                <a:spcPct val="0"/>
              </a:spcAft>
              <a:defRPr sz="2400">
                <a:solidFill>
                  <a:schemeClr val="tx1"/>
                </a:solidFill>
                <a:latin typeface="Times New Roman" panose="02020603050405020304" pitchFamily="18" charset="0"/>
              </a:defRPr>
            </a:lvl7pPr>
            <a:lvl8pPr marL="2532063" defTabSz="369888" eaLnBrk="0" fontAlgn="base" hangingPunct="0">
              <a:spcBef>
                <a:spcPct val="0"/>
              </a:spcBef>
              <a:spcAft>
                <a:spcPct val="0"/>
              </a:spcAft>
              <a:defRPr sz="2400">
                <a:solidFill>
                  <a:schemeClr val="tx1"/>
                </a:solidFill>
                <a:latin typeface="Times New Roman" panose="02020603050405020304" pitchFamily="18" charset="0"/>
              </a:defRPr>
            </a:lvl8pPr>
            <a:lvl9pPr marL="2989263" defTabSz="369888"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2000" dirty="0">
                <a:solidFill>
                  <a:schemeClr val="accent1"/>
                </a:solidFill>
                <a:latin typeface="Arial" panose="020B0604020202020204" pitchFamily="34" charset="0"/>
              </a:rPr>
              <a:t>0.52</a:t>
            </a:r>
          </a:p>
        </p:txBody>
      </p:sp>
      <p:sp>
        <p:nvSpPr>
          <p:cNvPr id="447497" name="Rectangle 9">
            <a:extLst>
              <a:ext uri="{FF2B5EF4-FFF2-40B4-BE49-F238E27FC236}">
                <a16:creationId xmlns:a16="http://schemas.microsoft.com/office/drawing/2014/main" id="{CE01FC6D-BAD4-5C49-BDA7-EC671315F13F}"/>
              </a:ext>
            </a:extLst>
          </p:cNvPr>
          <p:cNvSpPr>
            <a:spLocks noChangeArrowheads="1"/>
          </p:cNvSpPr>
          <p:nvPr/>
        </p:nvSpPr>
        <p:spPr bwMode="auto">
          <a:xfrm>
            <a:off x="5070605" y="1581150"/>
            <a:ext cx="665163" cy="3686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7150" tIns="30162" rIns="57150" bIns="30162">
            <a:spAutoFit/>
          </a:bodyPr>
          <a:lstStyle>
            <a:lvl1pPr defTabSz="369888">
              <a:defRPr sz="2400">
                <a:solidFill>
                  <a:schemeClr val="tx1"/>
                </a:solidFill>
                <a:latin typeface="Times New Roman" panose="02020603050405020304" pitchFamily="18" charset="0"/>
              </a:defRPr>
            </a:lvl1pPr>
            <a:lvl2pPr marL="290513" defTabSz="369888">
              <a:defRPr sz="2400">
                <a:solidFill>
                  <a:schemeClr val="tx1"/>
                </a:solidFill>
                <a:latin typeface="Times New Roman" panose="02020603050405020304" pitchFamily="18" charset="0"/>
              </a:defRPr>
            </a:lvl2pPr>
            <a:lvl3pPr marL="581025" defTabSz="369888">
              <a:defRPr sz="2400">
                <a:solidFill>
                  <a:schemeClr val="tx1"/>
                </a:solidFill>
                <a:latin typeface="Times New Roman" panose="02020603050405020304" pitchFamily="18" charset="0"/>
              </a:defRPr>
            </a:lvl3pPr>
            <a:lvl4pPr marL="869950" defTabSz="369888">
              <a:defRPr sz="2400">
                <a:solidFill>
                  <a:schemeClr val="tx1"/>
                </a:solidFill>
                <a:latin typeface="Times New Roman" panose="02020603050405020304" pitchFamily="18" charset="0"/>
              </a:defRPr>
            </a:lvl4pPr>
            <a:lvl5pPr marL="1160463" defTabSz="369888">
              <a:defRPr sz="2400">
                <a:solidFill>
                  <a:schemeClr val="tx1"/>
                </a:solidFill>
                <a:latin typeface="Times New Roman" panose="02020603050405020304" pitchFamily="18" charset="0"/>
              </a:defRPr>
            </a:lvl5pPr>
            <a:lvl6pPr marL="1617663" defTabSz="369888" eaLnBrk="0" fontAlgn="base" hangingPunct="0">
              <a:spcBef>
                <a:spcPct val="0"/>
              </a:spcBef>
              <a:spcAft>
                <a:spcPct val="0"/>
              </a:spcAft>
              <a:defRPr sz="2400">
                <a:solidFill>
                  <a:schemeClr val="tx1"/>
                </a:solidFill>
                <a:latin typeface="Times New Roman" panose="02020603050405020304" pitchFamily="18" charset="0"/>
              </a:defRPr>
            </a:lvl6pPr>
            <a:lvl7pPr marL="2074863" defTabSz="369888" eaLnBrk="0" fontAlgn="base" hangingPunct="0">
              <a:spcBef>
                <a:spcPct val="0"/>
              </a:spcBef>
              <a:spcAft>
                <a:spcPct val="0"/>
              </a:spcAft>
              <a:defRPr sz="2400">
                <a:solidFill>
                  <a:schemeClr val="tx1"/>
                </a:solidFill>
                <a:latin typeface="Times New Roman" panose="02020603050405020304" pitchFamily="18" charset="0"/>
              </a:defRPr>
            </a:lvl7pPr>
            <a:lvl8pPr marL="2532063" defTabSz="369888" eaLnBrk="0" fontAlgn="base" hangingPunct="0">
              <a:spcBef>
                <a:spcPct val="0"/>
              </a:spcBef>
              <a:spcAft>
                <a:spcPct val="0"/>
              </a:spcAft>
              <a:defRPr sz="2400">
                <a:solidFill>
                  <a:schemeClr val="tx1"/>
                </a:solidFill>
                <a:latin typeface="Times New Roman" panose="02020603050405020304" pitchFamily="18" charset="0"/>
              </a:defRPr>
            </a:lvl8pPr>
            <a:lvl9pPr marL="2989263" defTabSz="369888"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2000" dirty="0">
                <a:solidFill>
                  <a:schemeClr val="accent1"/>
                </a:solidFill>
                <a:latin typeface="Arial" panose="020B0604020202020204" pitchFamily="34" charset="0"/>
              </a:rPr>
              <a:t>0.48</a:t>
            </a:r>
          </a:p>
        </p:txBody>
      </p:sp>
      <p:sp>
        <p:nvSpPr>
          <p:cNvPr id="447498" name="Rectangle 10">
            <a:extLst>
              <a:ext uri="{FF2B5EF4-FFF2-40B4-BE49-F238E27FC236}">
                <a16:creationId xmlns:a16="http://schemas.microsoft.com/office/drawing/2014/main" id="{DA1D04C9-3E52-B144-8383-10DF837A2492}"/>
              </a:ext>
            </a:extLst>
          </p:cNvPr>
          <p:cNvSpPr>
            <a:spLocks noChangeArrowheads="1"/>
          </p:cNvSpPr>
          <p:nvPr/>
        </p:nvSpPr>
        <p:spPr bwMode="auto">
          <a:xfrm>
            <a:off x="7686675" y="762000"/>
            <a:ext cx="781050" cy="430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7150" tIns="30162" rIns="57150" bIns="30162">
            <a:spAutoFit/>
          </a:bodyPr>
          <a:lstStyle>
            <a:lvl1pPr defTabSz="369888">
              <a:defRPr sz="2400">
                <a:solidFill>
                  <a:schemeClr val="tx1"/>
                </a:solidFill>
                <a:latin typeface="Times New Roman" panose="02020603050405020304" pitchFamily="18" charset="0"/>
              </a:defRPr>
            </a:lvl1pPr>
            <a:lvl2pPr marL="290513" defTabSz="369888">
              <a:defRPr sz="2400">
                <a:solidFill>
                  <a:schemeClr val="tx1"/>
                </a:solidFill>
                <a:latin typeface="Times New Roman" panose="02020603050405020304" pitchFamily="18" charset="0"/>
              </a:defRPr>
            </a:lvl2pPr>
            <a:lvl3pPr marL="581025" defTabSz="369888">
              <a:defRPr sz="2400">
                <a:solidFill>
                  <a:schemeClr val="tx1"/>
                </a:solidFill>
                <a:latin typeface="Times New Roman" panose="02020603050405020304" pitchFamily="18" charset="0"/>
              </a:defRPr>
            </a:lvl3pPr>
            <a:lvl4pPr marL="869950" defTabSz="369888">
              <a:defRPr sz="2400">
                <a:solidFill>
                  <a:schemeClr val="tx1"/>
                </a:solidFill>
                <a:latin typeface="Times New Roman" panose="02020603050405020304" pitchFamily="18" charset="0"/>
              </a:defRPr>
            </a:lvl4pPr>
            <a:lvl5pPr marL="1160463" defTabSz="369888">
              <a:defRPr sz="2400">
                <a:solidFill>
                  <a:schemeClr val="tx1"/>
                </a:solidFill>
                <a:latin typeface="Times New Roman" panose="02020603050405020304" pitchFamily="18" charset="0"/>
              </a:defRPr>
            </a:lvl5pPr>
            <a:lvl6pPr marL="1617663" defTabSz="369888" eaLnBrk="0" fontAlgn="base" hangingPunct="0">
              <a:spcBef>
                <a:spcPct val="0"/>
              </a:spcBef>
              <a:spcAft>
                <a:spcPct val="0"/>
              </a:spcAft>
              <a:defRPr sz="2400">
                <a:solidFill>
                  <a:schemeClr val="tx1"/>
                </a:solidFill>
                <a:latin typeface="Times New Roman" panose="02020603050405020304" pitchFamily="18" charset="0"/>
              </a:defRPr>
            </a:lvl6pPr>
            <a:lvl7pPr marL="2074863" defTabSz="369888" eaLnBrk="0" fontAlgn="base" hangingPunct="0">
              <a:spcBef>
                <a:spcPct val="0"/>
              </a:spcBef>
              <a:spcAft>
                <a:spcPct val="0"/>
              </a:spcAft>
              <a:defRPr sz="2400">
                <a:solidFill>
                  <a:schemeClr val="tx1"/>
                </a:solidFill>
                <a:latin typeface="Times New Roman" panose="02020603050405020304" pitchFamily="18" charset="0"/>
              </a:defRPr>
            </a:lvl7pPr>
            <a:lvl8pPr marL="2532063" defTabSz="369888" eaLnBrk="0" fontAlgn="base" hangingPunct="0">
              <a:spcBef>
                <a:spcPct val="0"/>
              </a:spcBef>
              <a:spcAft>
                <a:spcPct val="0"/>
              </a:spcAft>
              <a:defRPr sz="2400">
                <a:solidFill>
                  <a:schemeClr val="tx1"/>
                </a:solidFill>
                <a:latin typeface="Times New Roman" panose="02020603050405020304" pitchFamily="18" charset="0"/>
              </a:defRPr>
            </a:lvl8pPr>
            <a:lvl9pPr marL="2989263" defTabSz="369888"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solidFill>
                  <a:schemeClr val="accent1"/>
                </a:solidFill>
                <a:latin typeface="Arial" panose="020B0604020202020204" pitchFamily="34" charset="0"/>
              </a:rPr>
              <a:t>0.36</a:t>
            </a:r>
          </a:p>
        </p:txBody>
      </p:sp>
      <p:sp>
        <p:nvSpPr>
          <p:cNvPr id="447499" name="Rectangle 11">
            <a:extLst>
              <a:ext uri="{FF2B5EF4-FFF2-40B4-BE49-F238E27FC236}">
                <a16:creationId xmlns:a16="http://schemas.microsoft.com/office/drawing/2014/main" id="{690DE2CE-9405-424B-A8D8-CA3D928FE2DF}"/>
              </a:ext>
            </a:extLst>
          </p:cNvPr>
          <p:cNvSpPr>
            <a:spLocks noChangeArrowheads="1"/>
          </p:cNvSpPr>
          <p:nvPr/>
        </p:nvSpPr>
        <p:spPr bwMode="auto">
          <a:xfrm>
            <a:off x="1404938" y="4953000"/>
            <a:ext cx="1037142" cy="420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5562" tIns="25400" rIns="55562" bIns="25400">
            <a:spAutoFit/>
          </a:bodyPr>
          <a:lstStyle>
            <a:lvl1pPr defTabSz="314325">
              <a:defRPr sz="2400">
                <a:solidFill>
                  <a:schemeClr val="tx1"/>
                </a:solidFill>
                <a:latin typeface="Times New Roman" panose="02020603050405020304" pitchFamily="18" charset="0"/>
              </a:defRPr>
            </a:lvl1pPr>
            <a:lvl2pPr marL="266700" defTabSz="314325">
              <a:defRPr sz="2400">
                <a:solidFill>
                  <a:schemeClr val="tx1"/>
                </a:solidFill>
                <a:latin typeface="Times New Roman" panose="02020603050405020304" pitchFamily="18" charset="0"/>
              </a:defRPr>
            </a:lvl2pPr>
            <a:lvl3pPr marL="536575" defTabSz="314325">
              <a:defRPr sz="2400">
                <a:solidFill>
                  <a:schemeClr val="tx1"/>
                </a:solidFill>
                <a:latin typeface="Times New Roman" panose="02020603050405020304" pitchFamily="18" charset="0"/>
              </a:defRPr>
            </a:lvl3pPr>
            <a:lvl4pPr marL="806450" defTabSz="314325">
              <a:defRPr sz="2400">
                <a:solidFill>
                  <a:schemeClr val="tx1"/>
                </a:solidFill>
                <a:latin typeface="Times New Roman" panose="02020603050405020304" pitchFamily="18" charset="0"/>
              </a:defRPr>
            </a:lvl4pPr>
            <a:lvl5pPr marL="1073150" defTabSz="314325">
              <a:defRPr sz="2400">
                <a:solidFill>
                  <a:schemeClr val="tx1"/>
                </a:solidFill>
                <a:latin typeface="Times New Roman" panose="02020603050405020304" pitchFamily="18" charset="0"/>
              </a:defRPr>
            </a:lvl5pPr>
            <a:lvl6pPr marL="1530350" defTabSz="314325" eaLnBrk="0" fontAlgn="base" hangingPunct="0">
              <a:spcBef>
                <a:spcPct val="0"/>
              </a:spcBef>
              <a:spcAft>
                <a:spcPct val="0"/>
              </a:spcAft>
              <a:defRPr sz="2400">
                <a:solidFill>
                  <a:schemeClr val="tx1"/>
                </a:solidFill>
                <a:latin typeface="Times New Roman" panose="02020603050405020304" pitchFamily="18" charset="0"/>
              </a:defRPr>
            </a:lvl6pPr>
            <a:lvl7pPr marL="1987550" defTabSz="314325" eaLnBrk="0" fontAlgn="base" hangingPunct="0">
              <a:spcBef>
                <a:spcPct val="0"/>
              </a:spcBef>
              <a:spcAft>
                <a:spcPct val="0"/>
              </a:spcAft>
              <a:defRPr sz="2400">
                <a:solidFill>
                  <a:schemeClr val="tx1"/>
                </a:solidFill>
                <a:latin typeface="Times New Roman" panose="02020603050405020304" pitchFamily="18" charset="0"/>
              </a:defRPr>
            </a:lvl7pPr>
            <a:lvl8pPr marL="2444750" defTabSz="314325" eaLnBrk="0" fontAlgn="base" hangingPunct="0">
              <a:spcBef>
                <a:spcPct val="0"/>
              </a:spcBef>
              <a:spcAft>
                <a:spcPct val="0"/>
              </a:spcAft>
              <a:defRPr sz="2400">
                <a:solidFill>
                  <a:schemeClr val="tx1"/>
                </a:solidFill>
                <a:latin typeface="Times New Roman" panose="02020603050405020304" pitchFamily="18" charset="0"/>
              </a:defRPr>
            </a:lvl8pPr>
            <a:lvl9pPr marL="2901950" defTabSz="3143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latin typeface="Arial" panose="020B0604020202020204" pitchFamily="34" charset="0"/>
              </a:rPr>
              <a:t>Biopsy</a:t>
            </a:r>
          </a:p>
        </p:txBody>
      </p:sp>
      <p:sp>
        <p:nvSpPr>
          <p:cNvPr id="447500" name="Rectangle 12">
            <a:extLst>
              <a:ext uri="{FF2B5EF4-FFF2-40B4-BE49-F238E27FC236}">
                <a16:creationId xmlns:a16="http://schemas.microsoft.com/office/drawing/2014/main" id="{3E7073E4-8330-004E-B67C-CD2D51AF189D}"/>
              </a:ext>
            </a:extLst>
          </p:cNvPr>
          <p:cNvSpPr>
            <a:spLocks noChangeArrowheads="1"/>
          </p:cNvSpPr>
          <p:nvPr/>
        </p:nvSpPr>
        <p:spPr bwMode="auto">
          <a:xfrm>
            <a:off x="5160872" y="2828067"/>
            <a:ext cx="614362" cy="3686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7150" tIns="30162" rIns="57150" bIns="30162">
            <a:spAutoFit/>
          </a:bodyPr>
          <a:lstStyle>
            <a:lvl1pPr defTabSz="369888">
              <a:defRPr sz="2400">
                <a:solidFill>
                  <a:schemeClr val="tx1"/>
                </a:solidFill>
                <a:latin typeface="Times New Roman" panose="02020603050405020304" pitchFamily="18" charset="0"/>
              </a:defRPr>
            </a:lvl1pPr>
            <a:lvl2pPr marL="290513" defTabSz="369888">
              <a:defRPr sz="2400">
                <a:solidFill>
                  <a:schemeClr val="tx1"/>
                </a:solidFill>
                <a:latin typeface="Times New Roman" panose="02020603050405020304" pitchFamily="18" charset="0"/>
              </a:defRPr>
            </a:lvl2pPr>
            <a:lvl3pPr marL="581025" defTabSz="369888">
              <a:defRPr sz="2400">
                <a:solidFill>
                  <a:schemeClr val="tx1"/>
                </a:solidFill>
                <a:latin typeface="Times New Roman" panose="02020603050405020304" pitchFamily="18" charset="0"/>
              </a:defRPr>
            </a:lvl3pPr>
            <a:lvl4pPr marL="869950" defTabSz="369888">
              <a:defRPr sz="2400">
                <a:solidFill>
                  <a:schemeClr val="tx1"/>
                </a:solidFill>
                <a:latin typeface="Times New Roman" panose="02020603050405020304" pitchFamily="18" charset="0"/>
              </a:defRPr>
            </a:lvl4pPr>
            <a:lvl5pPr marL="1160463" defTabSz="369888">
              <a:defRPr sz="2400">
                <a:solidFill>
                  <a:schemeClr val="tx1"/>
                </a:solidFill>
                <a:latin typeface="Times New Roman" panose="02020603050405020304" pitchFamily="18" charset="0"/>
              </a:defRPr>
            </a:lvl5pPr>
            <a:lvl6pPr marL="1617663" defTabSz="369888" eaLnBrk="0" fontAlgn="base" hangingPunct="0">
              <a:spcBef>
                <a:spcPct val="0"/>
              </a:spcBef>
              <a:spcAft>
                <a:spcPct val="0"/>
              </a:spcAft>
              <a:defRPr sz="2400">
                <a:solidFill>
                  <a:schemeClr val="tx1"/>
                </a:solidFill>
                <a:latin typeface="Times New Roman" panose="02020603050405020304" pitchFamily="18" charset="0"/>
              </a:defRPr>
            </a:lvl6pPr>
            <a:lvl7pPr marL="2074863" defTabSz="369888" eaLnBrk="0" fontAlgn="base" hangingPunct="0">
              <a:spcBef>
                <a:spcPct val="0"/>
              </a:spcBef>
              <a:spcAft>
                <a:spcPct val="0"/>
              </a:spcAft>
              <a:defRPr sz="2400">
                <a:solidFill>
                  <a:schemeClr val="tx1"/>
                </a:solidFill>
                <a:latin typeface="Times New Roman" panose="02020603050405020304" pitchFamily="18" charset="0"/>
              </a:defRPr>
            </a:lvl7pPr>
            <a:lvl8pPr marL="2532063" defTabSz="369888" eaLnBrk="0" fontAlgn="base" hangingPunct="0">
              <a:spcBef>
                <a:spcPct val="0"/>
              </a:spcBef>
              <a:spcAft>
                <a:spcPct val="0"/>
              </a:spcAft>
              <a:defRPr sz="2400">
                <a:solidFill>
                  <a:schemeClr val="tx1"/>
                </a:solidFill>
                <a:latin typeface="Times New Roman" panose="02020603050405020304" pitchFamily="18" charset="0"/>
              </a:defRPr>
            </a:lvl8pPr>
            <a:lvl9pPr marL="2989263" defTabSz="369888"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2000" dirty="0">
                <a:solidFill>
                  <a:schemeClr val="accent1"/>
                </a:solidFill>
                <a:latin typeface="Arial" panose="020B0604020202020204" pitchFamily="34" charset="0"/>
              </a:rPr>
              <a:t>0.52</a:t>
            </a:r>
          </a:p>
        </p:txBody>
      </p:sp>
      <p:sp>
        <p:nvSpPr>
          <p:cNvPr id="447501" name="Rectangle 13">
            <a:extLst>
              <a:ext uri="{FF2B5EF4-FFF2-40B4-BE49-F238E27FC236}">
                <a16:creationId xmlns:a16="http://schemas.microsoft.com/office/drawing/2014/main" id="{D8B6999E-C66C-FB4E-90F7-ED49C5A79C3B}"/>
              </a:ext>
            </a:extLst>
          </p:cNvPr>
          <p:cNvSpPr>
            <a:spLocks noChangeArrowheads="1"/>
          </p:cNvSpPr>
          <p:nvPr/>
        </p:nvSpPr>
        <p:spPr bwMode="auto">
          <a:xfrm>
            <a:off x="1695450" y="2984500"/>
            <a:ext cx="1885950" cy="420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5562" tIns="25400" rIns="55562" bIns="25400">
            <a:spAutoFit/>
          </a:bodyPr>
          <a:lstStyle>
            <a:lvl1pPr defTabSz="314325">
              <a:defRPr sz="2400">
                <a:solidFill>
                  <a:schemeClr val="tx1"/>
                </a:solidFill>
                <a:latin typeface="Times New Roman" panose="02020603050405020304" pitchFamily="18" charset="0"/>
              </a:defRPr>
            </a:lvl1pPr>
            <a:lvl2pPr marL="266700" defTabSz="314325">
              <a:defRPr sz="2400">
                <a:solidFill>
                  <a:schemeClr val="tx1"/>
                </a:solidFill>
                <a:latin typeface="Times New Roman" panose="02020603050405020304" pitchFamily="18" charset="0"/>
              </a:defRPr>
            </a:lvl2pPr>
            <a:lvl3pPr marL="536575" defTabSz="314325">
              <a:defRPr sz="2400">
                <a:solidFill>
                  <a:schemeClr val="tx1"/>
                </a:solidFill>
                <a:latin typeface="Times New Roman" panose="02020603050405020304" pitchFamily="18" charset="0"/>
              </a:defRPr>
            </a:lvl3pPr>
            <a:lvl4pPr marL="806450" defTabSz="314325">
              <a:defRPr sz="2400">
                <a:solidFill>
                  <a:schemeClr val="tx1"/>
                </a:solidFill>
                <a:latin typeface="Times New Roman" panose="02020603050405020304" pitchFamily="18" charset="0"/>
              </a:defRPr>
            </a:lvl4pPr>
            <a:lvl5pPr marL="1073150" defTabSz="314325">
              <a:defRPr sz="2400">
                <a:solidFill>
                  <a:schemeClr val="tx1"/>
                </a:solidFill>
                <a:latin typeface="Times New Roman" panose="02020603050405020304" pitchFamily="18" charset="0"/>
              </a:defRPr>
            </a:lvl5pPr>
            <a:lvl6pPr marL="1530350" defTabSz="314325" eaLnBrk="0" fontAlgn="base" hangingPunct="0">
              <a:spcBef>
                <a:spcPct val="0"/>
              </a:spcBef>
              <a:spcAft>
                <a:spcPct val="0"/>
              </a:spcAft>
              <a:defRPr sz="2400">
                <a:solidFill>
                  <a:schemeClr val="tx1"/>
                </a:solidFill>
                <a:latin typeface="Times New Roman" panose="02020603050405020304" pitchFamily="18" charset="0"/>
              </a:defRPr>
            </a:lvl6pPr>
            <a:lvl7pPr marL="1987550" defTabSz="314325" eaLnBrk="0" fontAlgn="base" hangingPunct="0">
              <a:spcBef>
                <a:spcPct val="0"/>
              </a:spcBef>
              <a:spcAft>
                <a:spcPct val="0"/>
              </a:spcAft>
              <a:defRPr sz="2400">
                <a:solidFill>
                  <a:schemeClr val="tx1"/>
                </a:solidFill>
                <a:latin typeface="Times New Roman" panose="02020603050405020304" pitchFamily="18" charset="0"/>
              </a:defRPr>
            </a:lvl7pPr>
            <a:lvl8pPr marL="2444750" defTabSz="314325" eaLnBrk="0" fontAlgn="base" hangingPunct="0">
              <a:spcBef>
                <a:spcPct val="0"/>
              </a:spcBef>
              <a:spcAft>
                <a:spcPct val="0"/>
              </a:spcAft>
              <a:defRPr sz="2400">
                <a:solidFill>
                  <a:schemeClr val="tx1"/>
                </a:solidFill>
                <a:latin typeface="Times New Roman" panose="02020603050405020304" pitchFamily="18" charset="0"/>
              </a:defRPr>
            </a:lvl8pPr>
            <a:lvl9pPr marL="2901950" defTabSz="3143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latin typeface="Arial" panose="020B0604020202020204" pitchFamily="34" charset="0"/>
              </a:rPr>
              <a:t>Do not treat</a:t>
            </a:r>
          </a:p>
        </p:txBody>
      </p:sp>
      <p:sp>
        <p:nvSpPr>
          <p:cNvPr id="447502" name="Freeform 14">
            <a:extLst>
              <a:ext uri="{FF2B5EF4-FFF2-40B4-BE49-F238E27FC236}">
                <a16:creationId xmlns:a16="http://schemas.microsoft.com/office/drawing/2014/main" id="{96B1AB83-D462-5843-90F6-6CE69A21830D}"/>
              </a:ext>
            </a:extLst>
          </p:cNvPr>
          <p:cNvSpPr>
            <a:spLocks/>
          </p:cNvSpPr>
          <p:nvPr/>
        </p:nvSpPr>
        <p:spPr bwMode="auto">
          <a:xfrm>
            <a:off x="5124450" y="2847975"/>
            <a:ext cx="2373313" cy="333375"/>
          </a:xfrm>
          <a:custGeom>
            <a:avLst/>
            <a:gdLst>
              <a:gd name="T0" fmla="*/ 0 w 1495"/>
              <a:gd name="T1" fmla="*/ 209 h 210"/>
              <a:gd name="T2" fmla="*/ 0 w 1495"/>
              <a:gd name="T3" fmla="*/ 0 h 210"/>
              <a:gd name="T4" fmla="*/ 1494 w 1495"/>
              <a:gd name="T5" fmla="*/ 0 h 210"/>
            </a:gdLst>
            <a:ahLst/>
            <a:cxnLst>
              <a:cxn ang="0">
                <a:pos x="T0" y="T1"/>
              </a:cxn>
              <a:cxn ang="0">
                <a:pos x="T2" y="T3"/>
              </a:cxn>
              <a:cxn ang="0">
                <a:pos x="T4" y="T5"/>
              </a:cxn>
            </a:cxnLst>
            <a:rect l="0" t="0" r="r" b="b"/>
            <a:pathLst>
              <a:path w="1495" h="210">
                <a:moveTo>
                  <a:pt x="0" y="209"/>
                </a:moveTo>
                <a:lnTo>
                  <a:pt x="0" y="0"/>
                </a:lnTo>
                <a:lnTo>
                  <a:pt x="1494" y="0"/>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p>
        </p:txBody>
      </p:sp>
      <p:sp>
        <p:nvSpPr>
          <p:cNvPr id="447503" name="Freeform 15">
            <a:extLst>
              <a:ext uri="{FF2B5EF4-FFF2-40B4-BE49-F238E27FC236}">
                <a16:creationId xmlns:a16="http://schemas.microsoft.com/office/drawing/2014/main" id="{03EC0584-6E8F-AE43-962B-269CFCA34910}"/>
              </a:ext>
            </a:extLst>
          </p:cNvPr>
          <p:cNvSpPr>
            <a:spLocks/>
          </p:cNvSpPr>
          <p:nvPr/>
        </p:nvSpPr>
        <p:spPr bwMode="auto">
          <a:xfrm>
            <a:off x="5124450" y="3402013"/>
            <a:ext cx="2373313" cy="495300"/>
          </a:xfrm>
          <a:custGeom>
            <a:avLst/>
            <a:gdLst>
              <a:gd name="T0" fmla="*/ 0 w 1495"/>
              <a:gd name="T1" fmla="*/ 0 h 312"/>
              <a:gd name="T2" fmla="*/ 0 w 1495"/>
              <a:gd name="T3" fmla="*/ 311 h 312"/>
              <a:gd name="T4" fmla="*/ 1494 w 1495"/>
              <a:gd name="T5" fmla="*/ 311 h 312"/>
            </a:gdLst>
            <a:ahLst/>
            <a:cxnLst>
              <a:cxn ang="0">
                <a:pos x="T0" y="T1"/>
              </a:cxn>
              <a:cxn ang="0">
                <a:pos x="T2" y="T3"/>
              </a:cxn>
              <a:cxn ang="0">
                <a:pos x="T4" y="T5"/>
              </a:cxn>
            </a:cxnLst>
            <a:rect l="0" t="0" r="r" b="b"/>
            <a:pathLst>
              <a:path w="1495" h="312">
                <a:moveTo>
                  <a:pt x="0" y="0"/>
                </a:moveTo>
                <a:lnTo>
                  <a:pt x="0" y="311"/>
                </a:lnTo>
                <a:lnTo>
                  <a:pt x="1494" y="311"/>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p>
        </p:txBody>
      </p:sp>
      <p:sp>
        <p:nvSpPr>
          <p:cNvPr id="447504" name="Oval 16">
            <a:extLst>
              <a:ext uri="{FF2B5EF4-FFF2-40B4-BE49-F238E27FC236}">
                <a16:creationId xmlns:a16="http://schemas.microsoft.com/office/drawing/2014/main" id="{ED08DB7C-6C3C-7643-BF15-EF4970E6F9BA}"/>
              </a:ext>
            </a:extLst>
          </p:cNvPr>
          <p:cNvSpPr>
            <a:spLocks noChangeArrowheads="1"/>
          </p:cNvSpPr>
          <p:nvPr/>
        </p:nvSpPr>
        <p:spPr bwMode="auto">
          <a:xfrm>
            <a:off x="4911725" y="3216275"/>
            <a:ext cx="346075" cy="322263"/>
          </a:xfrm>
          <a:prstGeom prst="ellipse">
            <a:avLst/>
          </a:prstGeom>
          <a:solidFill>
            <a:schemeClr val="accent2"/>
          </a:solidFill>
          <a:ln w="50800">
            <a:solidFill>
              <a:schemeClr val="hlink"/>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400"/>
          </a:p>
        </p:txBody>
      </p:sp>
      <p:sp>
        <p:nvSpPr>
          <p:cNvPr id="447505" name="Rectangle 17">
            <a:extLst>
              <a:ext uri="{FF2B5EF4-FFF2-40B4-BE49-F238E27FC236}">
                <a16:creationId xmlns:a16="http://schemas.microsoft.com/office/drawing/2014/main" id="{F3121BB4-1EE8-4641-BA2F-9F3810A20EB7}"/>
              </a:ext>
            </a:extLst>
          </p:cNvPr>
          <p:cNvSpPr>
            <a:spLocks noChangeArrowheads="1"/>
          </p:cNvSpPr>
          <p:nvPr/>
        </p:nvSpPr>
        <p:spPr bwMode="auto">
          <a:xfrm>
            <a:off x="6157913" y="3514725"/>
            <a:ext cx="947737" cy="420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5562" tIns="25400" rIns="55562" bIns="25400">
            <a:spAutoFit/>
          </a:bodyPr>
          <a:lstStyle>
            <a:lvl1pPr defTabSz="314325">
              <a:defRPr sz="2400">
                <a:solidFill>
                  <a:schemeClr val="tx1"/>
                </a:solidFill>
                <a:latin typeface="Times New Roman" panose="02020603050405020304" pitchFamily="18" charset="0"/>
              </a:defRPr>
            </a:lvl1pPr>
            <a:lvl2pPr marL="266700" defTabSz="314325">
              <a:defRPr sz="2400">
                <a:solidFill>
                  <a:schemeClr val="tx1"/>
                </a:solidFill>
                <a:latin typeface="Times New Roman" panose="02020603050405020304" pitchFamily="18" charset="0"/>
              </a:defRPr>
            </a:lvl2pPr>
            <a:lvl3pPr marL="536575" defTabSz="314325">
              <a:defRPr sz="2400">
                <a:solidFill>
                  <a:schemeClr val="tx1"/>
                </a:solidFill>
                <a:latin typeface="Times New Roman" panose="02020603050405020304" pitchFamily="18" charset="0"/>
              </a:defRPr>
            </a:lvl3pPr>
            <a:lvl4pPr marL="806450" defTabSz="314325">
              <a:defRPr sz="2400">
                <a:solidFill>
                  <a:schemeClr val="tx1"/>
                </a:solidFill>
                <a:latin typeface="Times New Roman" panose="02020603050405020304" pitchFamily="18" charset="0"/>
              </a:defRPr>
            </a:lvl4pPr>
            <a:lvl5pPr marL="1073150" defTabSz="314325">
              <a:defRPr sz="2400">
                <a:solidFill>
                  <a:schemeClr val="tx1"/>
                </a:solidFill>
                <a:latin typeface="Times New Roman" panose="02020603050405020304" pitchFamily="18" charset="0"/>
              </a:defRPr>
            </a:lvl5pPr>
            <a:lvl6pPr marL="1530350" defTabSz="314325" eaLnBrk="0" fontAlgn="base" hangingPunct="0">
              <a:spcBef>
                <a:spcPct val="0"/>
              </a:spcBef>
              <a:spcAft>
                <a:spcPct val="0"/>
              </a:spcAft>
              <a:defRPr sz="2400">
                <a:solidFill>
                  <a:schemeClr val="tx1"/>
                </a:solidFill>
                <a:latin typeface="Times New Roman" panose="02020603050405020304" pitchFamily="18" charset="0"/>
              </a:defRPr>
            </a:lvl6pPr>
            <a:lvl7pPr marL="1987550" defTabSz="314325" eaLnBrk="0" fontAlgn="base" hangingPunct="0">
              <a:spcBef>
                <a:spcPct val="0"/>
              </a:spcBef>
              <a:spcAft>
                <a:spcPct val="0"/>
              </a:spcAft>
              <a:defRPr sz="2400">
                <a:solidFill>
                  <a:schemeClr val="tx1"/>
                </a:solidFill>
                <a:latin typeface="Times New Roman" panose="02020603050405020304" pitchFamily="18" charset="0"/>
              </a:defRPr>
            </a:lvl7pPr>
            <a:lvl8pPr marL="2444750" defTabSz="314325" eaLnBrk="0" fontAlgn="base" hangingPunct="0">
              <a:spcBef>
                <a:spcPct val="0"/>
              </a:spcBef>
              <a:spcAft>
                <a:spcPct val="0"/>
              </a:spcAft>
              <a:defRPr sz="2400">
                <a:solidFill>
                  <a:schemeClr val="tx1"/>
                </a:solidFill>
                <a:latin typeface="Times New Roman" panose="02020603050405020304" pitchFamily="18" charset="0"/>
              </a:defRPr>
            </a:lvl8pPr>
            <a:lvl9pPr marL="2901950" defTabSz="3143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latin typeface="Arial" panose="020B0604020202020204" pitchFamily="34" charset="0"/>
              </a:rPr>
              <a:t>OVE</a:t>
            </a:r>
          </a:p>
        </p:txBody>
      </p:sp>
      <p:sp>
        <p:nvSpPr>
          <p:cNvPr id="447506" name="Rectangle 18">
            <a:extLst>
              <a:ext uri="{FF2B5EF4-FFF2-40B4-BE49-F238E27FC236}">
                <a16:creationId xmlns:a16="http://schemas.microsoft.com/office/drawing/2014/main" id="{6372AFA8-2DCE-8A4F-AF73-0FF78EDBEEF2}"/>
              </a:ext>
            </a:extLst>
          </p:cNvPr>
          <p:cNvSpPr>
            <a:spLocks noChangeArrowheads="1"/>
          </p:cNvSpPr>
          <p:nvPr/>
        </p:nvSpPr>
        <p:spPr bwMode="auto">
          <a:xfrm>
            <a:off x="5154613" y="3511534"/>
            <a:ext cx="708025" cy="3686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7150" tIns="30162" rIns="57150" bIns="30162">
            <a:spAutoFit/>
          </a:bodyPr>
          <a:lstStyle>
            <a:lvl1pPr defTabSz="369888">
              <a:defRPr sz="2400">
                <a:solidFill>
                  <a:schemeClr val="tx1"/>
                </a:solidFill>
                <a:latin typeface="Times New Roman" panose="02020603050405020304" pitchFamily="18" charset="0"/>
              </a:defRPr>
            </a:lvl1pPr>
            <a:lvl2pPr marL="290513" defTabSz="369888">
              <a:defRPr sz="2400">
                <a:solidFill>
                  <a:schemeClr val="tx1"/>
                </a:solidFill>
                <a:latin typeface="Times New Roman" panose="02020603050405020304" pitchFamily="18" charset="0"/>
              </a:defRPr>
            </a:lvl2pPr>
            <a:lvl3pPr marL="581025" defTabSz="369888">
              <a:defRPr sz="2400">
                <a:solidFill>
                  <a:schemeClr val="tx1"/>
                </a:solidFill>
                <a:latin typeface="Times New Roman" panose="02020603050405020304" pitchFamily="18" charset="0"/>
              </a:defRPr>
            </a:lvl3pPr>
            <a:lvl4pPr marL="869950" defTabSz="369888">
              <a:defRPr sz="2400">
                <a:solidFill>
                  <a:schemeClr val="tx1"/>
                </a:solidFill>
                <a:latin typeface="Times New Roman" panose="02020603050405020304" pitchFamily="18" charset="0"/>
              </a:defRPr>
            </a:lvl4pPr>
            <a:lvl5pPr marL="1160463" defTabSz="369888">
              <a:defRPr sz="2400">
                <a:solidFill>
                  <a:schemeClr val="tx1"/>
                </a:solidFill>
                <a:latin typeface="Times New Roman" panose="02020603050405020304" pitchFamily="18" charset="0"/>
              </a:defRPr>
            </a:lvl5pPr>
            <a:lvl6pPr marL="1617663" defTabSz="369888" eaLnBrk="0" fontAlgn="base" hangingPunct="0">
              <a:spcBef>
                <a:spcPct val="0"/>
              </a:spcBef>
              <a:spcAft>
                <a:spcPct val="0"/>
              </a:spcAft>
              <a:defRPr sz="2400">
                <a:solidFill>
                  <a:schemeClr val="tx1"/>
                </a:solidFill>
                <a:latin typeface="Times New Roman" panose="02020603050405020304" pitchFamily="18" charset="0"/>
              </a:defRPr>
            </a:lvl6pPr>
            <a:lvl7pPr marL="2074863" defTabSz="369888" eaLnBrk="0" fontAlgn="base" hangingPunct="0">
              <a:spcBef>
                <a:spcPct val="0"/>
              </a:spcBef>
              <a:spcAft>
                <a:spcPct val="0"/>
              </a:spcAft>
              <a:defRPr sz="2400">
                <a:solidFill>
                  <a:schemeClr val="tx1"/>
                </a:solidFill>
                <a:latin typeface="Times New Roman" panose="02020603050405020304" pitchFamily="18" charset="0"/>
              </a:defRPr>
            </a:lvl7pPr>
            <a:lvl8pPr marL="2532063" defTabSz="369888" eaLnBrk="0" fontAlgn="base" hangingPunct="0">
              <a:spcBef>
                <a:spcPct val="0"/>
              </a:spcBef>
              <a:spcAft>
                <a:spcPct val="0"/>
              </a:spcAft>
              <a:defRPr sz="2400">
                <a:solidFill>
                  <a:schemeClr val="tx1"/>
                </a:solidFill>
                <a:latin typeface="Times New Roman" panose="02020603050405020304" pitchFamily="18" charset="0"/>
              </a:defRPr>
            </a:lvl8pPr>
            <a:lvl9pPr marL="2989263" defTabSz="369888"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2000" dirty="0">
                <a:solidFill>
                  <a:schemeClr val="accent1"/>
                </a:solidFill>
                <a:latin typeface="Arial" panose="020B0604020202020204" pitchFamily="34" charset="0"/>
              </a:rPr>
              <a:t>0.48</a:t>
            </a:r>
          </a:p>
        </p:txBody>
      </p:sp>
      <p:sp>
        <p:nvSpPr>
          <p:cNvPr id="447507" name="Freeform 19">
            <a:extLst>
              <a:ext uri="{FF2B5EF4-FFF2-40B4-BE49-F238E27FC236}">
                <a16:creationId xmlns:a16="http://schemas.microsoft.com/office/drawing/2014/main" id="{88232560-3C31-8546-B810-C9FEAB793C08}"/>
              </a:ext>
            </a:extLst>
          </p:cNvPr>
          <p:cNvSpPr>
            <a:spLocks/>
          </p:cNvSpPr>
          <p:nvPr/>
        </p:nvSpPr>
        <p:spPr bwMode="auto">
          <a:xfrm>
            <a:off x="923925" y="1447800"/>
            <a:ext cx="4202113" cy="2016125"/>
          </a:xfrm>
          <a:custGeom>
            <a:avLst/>
            <a:gdLst>
              <a:gd name="T0" fmla="*/ 0 w 2647"/>
              <a:gd name="T1" fmla="*/ 1269 h 1270"/>
              <a:gd name="T2" fmla="*/ 0 w 2647"/>
              <a:gd name="T3" fmla="*/ 0 h 1270"/>
              <a:gd name="T4" fmla="*/ 2646 w 2647"/>
              <a:gd name="T5" fmla="*/ 0 h 1270"/>
              <a:gd name="T6" fmla="*/ 2646 w 2647"/>
              <a:gd name="T7" fmla="*/ 0 h 1270"/>
            </a:gdLst>
            <a:ahLst/>
            <a:cxnLst>
              <a:cxn ang="0">
                <a:pos x="T0" y="T1"/>
              </a:cxn>
              <a:cxn ang="0">
                <a:pos x="T2" y="T3"/>
              </a:cxn>
              <a:cxn ang="0">
                <a:pos x="T4" y="T5"/>
              </a:cxn>
              <a:cxn ang="0">
                <a:pos x="T6" y="T7"/>
              </a:cxn>
            </a:cxnLst>
            <a:rect l="0" t="0" r="r" b="b"/>
            <a:pathLst>
              <a:path w="2647" h="1270">
                <a:moveTo>
                  <a:pt x="0" y="1269"/>
                </a:moveTo>
                <a:lnTo>
                  <a:pt x="0" y="0"/>
                </a:lnTo>
                <a:lnTo>
                  <a:pt x="2646" y="0"/>
                </a:lnTo>
                <a:lnTo>
                  <a:pt x="2646" y="0"/>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p>
        </p:txBody>
      </p:sp>
      <p:sp>
        <p:nvSpPr>
          <p:cNvPr id="447508" name="Rectangle 20">
            <a:extLst>
              <a:ext uri="{FF2B5EF4-FFF2-40B4-BE49-F238E27FC236}">
                <a16:creationId xmlns:a16="http://schemas.microsoft.com/office/drawing/2014/main" id="{DC52F5B2-C748-AD47-8915-D29B2FE5E11C}"/>
              </a:ext>
            </a:extLst>
          </p:cNvPr>
          <p:cNvSpPr>
            <a:spLocks noChangeArrowheads="1"/>
          </p:cNvSpPr>
          <p:nvPr/>
        </p:nvSpPr>
        <p:spPr bwMode="auto">
          <a:xfrm>
            <a:off x="749300" y="3216275"/>
            <a:ext cx="349250" cy="377825"/>
          </a:xfrm>
          <a:prstGeom prst="rect">
            <a:avLst/>
          </a:prstGeom>
          <a:solidFill>
            <a:schemeClr val="accent2"/>
          </a:solidFill>
          <a:ln w="50800">
            <a:solidFill>
              <a:schemeClr va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400"/>
          </a:p>
        </p:txBody>
      </p:sp>
      <p:sp>
        <p:nvSpPr>
          <p:cNvPr id="447509" name="Oval 21">
            <a:extLst>
              <a:ext uri="{FF2B5EF4-FFF2-40B4-BE49-F238E27FC236}">
                <a16:creationId xmlns:a16="http://schemas.microsoft.com/office/drawing/2014/main" id="{EFC4E947-9E2C-674F-A5AA-15B5F4F09D56}"/>
              </a:ext>
            </a:extLst>
          </p:cNvPr>
          <p:cNvSpPr>
            <a:spLocks noChangeArrowheads="1"/>
          </p:cNvSpPr>
          <p:nvPr/>
        </p:nvSpPr>
        <p:spPr bwMode="auto">
          <a:xfrm>
            <a:off x="4906963" y="1312863"/>
            <a:ext cx="322262" cy="322262"/>
          </a:xfrm>
          <a:prstGeom prst="ellipse">
            <a:avLst/>
          </a:prstGeom>
          <a:solidFill>
            <a:schemeClr val="accent2"/>
          </a:solidFill>
          <a:ln w="50800">
            <a:solidFill>
              <a:schemeClr val="hlink"/>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400"/>
          </a:p>
        </p:txBody>
      </p:sp>
      <p:sp>
        <p:nvSpPr>
          <p:cNvPr id="447510" name="Rectangle 22">
            <a:extLst>
              <a:ext uri="{FF2B5EF4-FFF2-40B4-BE49-F238E27FC236}">
                <a16:creationId xmlns:a16="http://schemas.microsoft.com/office/drawing/2014/main" id="{DE392572-6D8E-664C-9BAF-07139B90CAB5}"/>
              </a:ext>
            </a:extLst>
          </p:cNvPr>
          <p:cNvSpPr>
            <a:spLocks noChangeArrowheads="1"/>
          </p:cNvSpPr>
          <p:nvPr/>
        </p:nvSpPr>
        <p:spPr bwMode="auto">
          <a:xfrm>
            <a:off x="6053138" y="2474913"/>
            <a:ext cx="745396" cy="420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5562" tIns="25400" rIns="55562" bIns="25400">
            <a:spAutoFit/>
          </a:bodyPr>
          <a:lstStyle>
            <a:lvl1pPr defTabSz="314325">
              <a:defRPr sz="2400">
                <a:solidFill>
                  <a:schemeClr val="tx1"/>
                </a:solidFill>
                <a:latin typeface="Times New Roman" panose="02020603050405020304" pitchFamily="18" charset="0"/>
              </a:defRPr>
            </a:lvl1pPr>
            <a:lvl2pPr marL="266700" defTabSz="314325">
              <a:defRPr sz="2400">
                <a:solidFill>
                  <a:schemeClr val="tx1"/>
                </a:solidFill>
                <a:latin typeface="Times New Roman" panose="02020603050405020304" pitchFamily="18" charset="0"/>
              </a:defRPr>
            </a:lvl2pPr>
            <a:lvl3pPr marL="536575" defTabSz="314325">
              <a:defRPr sz="2400">
                <a:solidFill>
                  <a:schemeClr val="tx1"/>
                </a:solidFill>
                <a:latin typeface="Times New Roman" panose="02020603050405020304" pitchFamily="18" charset="0"/>
              </a:defRPr>
            </a:lvl3pPr>
            <a:lvl4pPr marL="806450" defTabSz="314325">
              <a:defRPr sz="2400">
                <a:solidFill>
                  <a:schemeClr val="tx1"/>
                </a:solidFill>
                <a:latin typeface="Times New Roman" panose="02020603050405020304" pitchFamily="18" charset="0"/>
              </a:defRPr>
            </a:lvl4pPr>
            <a:lvl5pPr marL="1073150" defTabSz="314325">
              <a:defRPr sz="2400">
                <a:solidFill>
                  <a:schemeClr val="tx1"/>
                </a:solidFill>
                <a:latin typeface="Times New Roman" panose="02020603050405020304" pitchFamily="18" charset="0"/>
              </a:defRPr>
            </a:lvl5pPr>
            <a:lvl6pPr marL="1530350" defTabSz="314325" eaLnBrk="0" fontAlgn="base" hangingPunct="0">
              <a:spcBef>
                <a:spcPct val="0"/>
              </a:spcBef>
              <a:spcAft>
                <a:spcPct val="0"/>
              </a:spcAft>
              <a:defRPr sz="2400">
                <a:solidFill>
                  <a:schemeClr val="tx1"/>
                </a:solidFill>
                <a:latin typeface="Times New Roman" panose="02020603050405020304" pitchFamily="18" charset="0"/>
              </a:defRPr>
            </a:lvl6pPr>
            <a:lvl7pPr marL="1987550" defTabSz="314325" eaLnBrk="0" fontAlgn="base" hangingPunct="0">
              <a:spcBef>
                <a:spcPct val="0"/>
              </a:spcBef>
              <a:spcAft>
                <a:spcPct val="0"/>
              </a:spcAft>
              <a:defRPr sz="2400">
                <a:solidFill>
                  <a:schemeClr val="tx1"/>
                </a:solidFill>
                <a:latin typeface="Times New Roman" panose="02020603050405020304" pitchFamily="18" charset="0"/>
              </a:defRPr>
            </a:lvl7pPr>
            <a:lvl8pPr marL="2444750" defTabSz="314325" eaLnBrk="0" fontAlgn="base" hangingPunct="0">
              <a:spcBef>
                <a:spcPct val="0"/>
              </a:spcBef>
              <a:spcAft>
                <a:spcPct val="0"/>
              </a:spcAft>
              <a:defRPr sz="2400">
                <a:solidFill>
                  <a:schemeClr val="tx1"/>
                </a:solidFill>
                <a:latin typeface="Times New Roman" panose="02020603050405020304" pitchFamily="18" charset="0"/>
              </a:defRPr>
            </a:lvl8pPr>
            <a:lvl9pPr marL="2901950" defTabSz="3143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latin typeface="Arial" panose="020B0604020202020204" pitchFamily="34" charset="0"/>
              </a:rPr>
              <a:t>HVE</a:t>
            </a:r>
          </a:p>
        </p:txBody>
      </p:sp>
      <p:sp>
        <p:nvSpPr>
          <p:cNvPr id="447511" name="Rectangle 23">
            <a:extLst>
              <a:ext uri="{FF2B5EF4-FFF2-40B4-BE49-F238E27FC236}">
                <a16:creationId xmlns:a16="http://schemas.microsoft.com/office/drawing/2014/main" id="{BF0E0C5C-29A4-F34B-AF73-959DD710B3F0}"/>
              </a:ext>
            </a:extLst>
          </p:cNvPr>
          <p:cNvSpPr>
            <a:spLocks noChangeArrowheads="1"/>
          </p:cNvSpPr>
          <p:nvPr/>
        </p:nvSpPr>
        <p:spPr bwMode="auto">
          <a:xfrm>
            <a:off x="5853113" y="1581150"/>
            <a:ext cx="947737" cy="420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5562" tIns="25400" rIns="55562" bIns="25400">
            <a:spAutoFit/>
          </a:bodyPr>
          <a:lstStyle>
            <a:lvl1pPr defTabSz="314325">
              <a:defRPr sz="2400">
                <a:solidFill>
                  <a:schemeClr val="tx1"/>
                </a:solidFill>
                <a:latin typeface="Times New Roman" panose="02020603050405020304" pitchFamily="18" charset="0"/>
              </a:defRPr>
            </a:lvl1pPr>
            <a:lvl2pPr marL="266700" defTabSz="314325">
              <a:defRPr sz="2400">
                <a:solidFill>
                  <a:schemeClr val="tx1"/>
                </a:solidFill>
                <a:latin typeface="Times New Roman" panose="02020603050405020304" pitchFamily="18" charset="0"/>
              </a:defRPr>
            </a:lvl2pPr>
            <a:lvl3pPr marL="536575" defTabSz="314325">
              <a:defRPr sz="2400">
                <a:solidFill>
                  <a:schemeClr val="tx1"/>
                </a:solidFill>
                <a:latin typeface="Times New Roman" panose="02020603050405020304" pitchFamily="18" charset="0"/>
              </a:defRPr>
            </a:lvl3pPr>
            <a:lvl4pPr marL="806450" defTabSz="314325">
              <a:defRPr sz="2400">
                <a:solidFill>
                  <a:schemeClr val="tx1"/>
                </a:solidFill>
                <a:latin typeface="Times New Roman" panose="02020603050405020304" pitchFamily="18" charset="0"/>
              </a:defRPr>
            </a:lvl4pPr>
            <a:lvl5pPr marL="1073150" defTabSz="314325">
              <a:defRPr sz="2400">
                <a:solidFill>
                  <a:schemeClr val="tx1"/>
                </a:solidFill>
                <a:latin typeface="Times New Roman" panose="02020603050405020304" pitchFamily="18" charset="0"/>
              </a:defRPr>
            </a:lvl5pPr>
            <a:lvl6pPr marL="1530350" defTabSz="314325" eaLnBrk="0" fontAlgn="base" hangingPunct="0">
              <a:spcBef>
                <a:spcPct val="0"/>
              </a:spcBef>
              <a:spcAft>
                <a:spcPct val="0"/>
              </a:spcAft>
              <a:defRPr sz="2400">
                <a:solidFill>
                  <a:schemeClr val="tx1"/>
                </a:solidFill>
                <a:latin typeface="Times New Roman" panose="02020603050405020304" pitchFamily="18" charset="0"/>
              </a:defRPr>
            </a:lvl6pPr>
            <a:lvl7pPr marL="1987550" defTabSz="314325" eaLnBrk="0" fontAlgn="base" hangingPunct="0">
              <a:spcBef>
                <a:spcPct val="0"/>
              </a:spcBef>
              <a:spcAft>
                <a:spcPct val="0"/>
              </a:spcAft>
              <a:defRPr sz="2400">
                <a:solidFill>
                  <a:schemeClr val="tx1"/>
                </a:solidFill>
                <a:latin typeface="Times New Roman" panose="02020603050405020304" pitchFamily="18" charset="0"/>
              </a:defRPr>
            </a:lvl7pPr>
            <a:lvl8pPr marL="2444750" defTabSz="314325" eaLnBrk="0" fontAlgn="base" hangingPunct="0">
              <a:spcBef>
                <a:spcPct val="0"/>
              </a:spcBef>
              <a:spcAft>
                <a:spcPct val="0"/>
              </a:spcAft>
              <a:defRPr sz="2400">
                <a:solidFill>
                  <a:schemeClr val="tx1"/>
                </a:solidFill>
                <a:latin typeface="Times New Roman" panose="02020603050405020304" pitchFamily="18" charset="0"/>
              </a:defRPr>
            </a:lvl8pPr>
            <a:lvl9pPr marL="2901950" defTabSz="3143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latin typeface="Arial" panose="020B0604020202020204" pitchFamily="34" charset="0"/>
              </a:rPr>
              <a:t>OVE</a:t>
            </a:r>
          </a:p>
        </p:txBody>
      </p:sp>
      <p:sp>
        <p:nvSpPr>
          <p:cNvPr id="447512" name="Rectangle 24">
            <a:extLst>
              <a:ext uri="{FF2B5EF4-FFF2-40B4-BE49-F238E27FC236}">
                <a16:creationId xmlns:a16="http://schemas.microsoft.com/office/drawing/2014/main" id="{65C7B016-4D85-DB47-9B11-6C82769181D7}"/>
              </a:ext>
            </a:extLst>
          </p:cNvPr>
          <p:cNvSpPr>
            <a:spLocks noChangeArrowheads="1"/>
          </p:cNvSpPr>
          <p:nvPr/>
        </p:nvSpPr>
        <p:spPr bwMode="auto">
          <a:xfrm>
            <a:off x="7686675" y="1771650"/>
            <a:ext cx="781050" cy="430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7150" tIns="30162" rIns="57150" bIns="30162">
            <a:spAutoFit/>
          </a:bodyPr>
          <a:lstStyle>
            <a:lvl1pPr defTabSz="369888">
              <a:defRPr sz="2400">
                <a:solidFill>
                  <a:schemeClr val="tx1"/>
                </a:solidFill>
                <a:latin typeface="Times New Roman" panose="02020603050405020304" pitchFamily="18" charset="0"/>
              </a:defRPr>
            </a:lvl1pPr>
            <a:lvl2pPr marL="290513" defTabSz="369888">
              <a:defRPr sz="2400">
                <a:solidFill>
                  <a:schemeClr val="tx1"/>
                </a:solidFill>
                <a:latin typeface="Times New Roman" panose="02020603050405020304" pitchFamily="18" charset="0"/>
              </a:defRPr>
            </a:lvl2pPr>
            <a:lvl3pPr marL="581025" defTabSz="369888">
              <a:defRPr sz="2400">
                <a:solidFill>
                  <a:schemeClr val="tx1"/>
                </a:solidFill>
                <a:latin typeface="Times New Roman" panose="02020603050405020304" pitchFamily="18" charset="0"/>
              </a:defRPr>
            </a:lvl3pPr>
            <a:lvl4pPr marL="869950" defTabSz="369888">
              <a:defRPr sz="2400">
                <a:solidFill>
                  <a:schemeClr val="tx1"/>
                </a:solidFill>
                <a:latin typeface="Times New Roman" panose="02020603050405020304" pitchFamily="18" charset="0"/>
              </a:defRPr>
            </a:lvl4pPr>
            <a:lvl5pPr marL="1160463" defTabSz="369888">
              <a:defRPr sz="2400">
                <a:solidFill>
                  <a:schemeClr val="tx1"/>
                </a:solidFill>
                <a:latin typeface="Times New Roman" panose="02020603050405020304" pitchFamily="18" charset="0"/>
              </a:defRPr>
            </a:lvl5pPr>
            <a:lvl6pPr marL="1617663" defTabSz="369888" eaLnBrk="0" fontAlgn="base" hangingPunct="0">
              <a:spcBef>
                <a:spcPct val="0"/>
              </a:spcBef>
              <a:spcAft>
                <a:spcPct val="0"/>
              </a:spcAft>
              <a:defRPr sz="2400">
                <a:solidFill>
                  <a:schemeClr val="tx1"/>
                </a:solidFill>
                <a:latin typeface="Times New Roman" panose="02020603050405020304" pitchFamily="18" charset="0"/>
              </a:defRPr>
            </a:lvl6pPr>
            <a:lvl7pPr marL="2074863" defTabSz="369888" eaLnBrk="0" fontAlgn="base" hangingPunct="0">
              <a:spcBef>
                <a:spcPct val="0"/>
              </a:spcBef>
              <a:spcAft>
                <a:spcPct val="0"/>
              </a:spcAft>
              <a:defRPr sz="2400">
                <a:solidFill>
                  <a:schemeClr val="tx1"/>
                </a:solidFill>
                <a:latin typeface="Times New Roman" panose="02020603050405020304" pitchFamily="18" charset="0"/>
              </a:defRPr>
            </a:lvl7pPr>
            <a:lvl8pPr marL="2532063" defTabSz="369888" eaLnBrk="0" fontAlgn="base" hangingPunct="0">
              <a:spcBef>
                <a:spcPct val="0"/>
              </a:spcBef>
              <a:spcAft>
                <a:spcPct val="0"/>
              </a:spcAft>
              <a:defRPr sz="2400">
                <a:solidFill>
                  <a:schemeClr val="tx1"/>
                </a:solidFill>
                <a:latin typeface="Times New Roman" panose="02020603050405020304" pitchFamily="18" charset="0"/>
              </a:defRPr>
            </a:lvl8pPr>
            <a:lvl9pPr marL="2989263" defTabSz="369888"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solidFill>
                  <a:schemeClr val="accent1"/>
                </a:solidFill>
                <a:latin typeface="Arial" panose="020B0604020202020204" pitchFamily="34" charset="0"/>
              </a:rPr>
              <a:t>0.20</a:t>
            </a:r>
          </a:p>
        </p:txBody>
      </p:sp>
      <p:sp>
        <p:nvSpPr>
          <p:cNvPr id="447513" name="Rectangle 25">
            <a:extLst>
              <a:ext uri="{FF2B5EF4-FFF2-40B4-BE49-F238E27FC236}">
                <a16:creationId xmlns:a16="http://schemas.microsoft.com/office/drawing/2014/main" id="{F6AC0955-59C8-0B48-ACC8-25D3FA8567BD}"/>
              </a:ext>
            </a:extLst>
          </p:cNvPr>
          <p:cNvSpPr>
            <a:spLocks noChangeArrowheads="1"/>
          </p:cNvSpPr>
          <p:nvPr/>
        </p:nvSpPr>
        <p:spPr bwMode="auto">
          <a:xfrm>
            <a:off x="7715250" y="2667000"/>
            <a:ext cx="781050" cy="430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7150" tIns="30162" rIns="57150" bIns="30162">
            <a:spAutoFit/>
          </a:bodyPr>
          <a:lstStyle>
            <a:lvl1pPr defTabSz="369888">
              <a:defRPr sz="2400">
                <a:solidFill>
                  <a:schemeClr val="tx1"/>
                </a:solidFill>
                <a:latin typeface="Times New Roman" panose="02020603050405020304" pitchFamily="18" charset="0"/>
              </a:defRPr>
            </a:lvl1pPr>
            <a:lvl2pPr marL="290513" defTabSz="369888">
              <a:defRPr sz="2400">
                <a:solidFill>
                  <a:schemeClr val="tx1"/>
                </a:solidFill>
                <a:latin typeface="Times New Roman" panose="02020603050405020304" pitchFamily="18" charset="0"/>
              </a:defRPr>
            </a:lvl2pPr>
            <a:lvl3pPr marL="581025" defTabSz="369888">
              <a:defRPr sz="2400">
                <a:solidFill>
                  <a:schemeClr val="tx1"/>
                </a:solidFill>
                <a:latin typeface="Times New Roman" panose="02020603050405020304" pitchFamily="18" charset="0"/>
              </a:defRPr>
            </a:lvl3pPr>
            <a:lvl4pPr marL="869950" defTabSz="369888">
              <a:defRPr sz="2400">
                <a:solidFill>
                  <a:schemeClr val="tx1"/>
                </a:solidFill>
                <a:latin typeface="Times New Roman" panose="02020603050405020304" pitchFamily="18" charset="0"/>
              </a:defRPr>
            </a:lvl4pPr>
            <a:lvl5pPr marL="1160463" defTabSz="369888">
              <a:defRPr sz="2400">
                <a:solidFill>
                  <a:schemeClr val="tx1"/>
                </a:solidFill>
                <a:latin typeface="Times New Roman" panose="02020603050405020304" pitchFamily="18" charset="0"/>
              </a:defRPr>
            </a:lvl5pPr>
            <a:lvl6pPr marL="1617663" defTabSz="369888" eaLnBrk="0" fontAlgn="base" hangingPunct="0">
              <a:spcBef>
                <a:spcPct val="0"/>
              </a:spcBef>
              <a:spcAft>
                <a:spcPct val="0"/>
              </a:spcAft>
              <a:defRPr sz="2400">
                <a:solidFill>
                  <a:schemeClr val="tx1"/>
                </a:solidFill>
                <a:latin typeface="Times New Roman" panose="02020603050405020304" pitchFamily="18" charset="0"/>
              </a:defRPr>
            </a:lvl6pPr>
            <a:lvl7pPr marL="2074863" defTabSz="369888" eaLnBrk="0" fontAlgn="base" hangingPunct="0">
              <a:spcBef>
                <a:spcPct val="0"/>
              </a:spcBef>
              <a:spcAft>
                <a:spcPct val="0"/>
              </a:spcAft>
              <a:defRPr sz="2400">
                <a:solidFill>
                  <a:schemeClr val="tx1"/>
                </a:solidFill>
                <a:latin typeface="Times New Roman" panose="02020603050405020304" pitchFamily="18" charset="0"/>
              </a:defRPr>
            </a:lvl7pPr>
            <a:lvl8pPr marL="2532063" defTabSz="369888" eaLnBrk="0" fontAlgn="base" hangingPunct="0">
              <a:spcBef>
                <a:spcPct val="0"/>
              </a:spcBef>
              <a:spcAft>
                <a:spcPct val="0"/>
              </a:spcAft>
              <a:defRPr sz="2400">
                <a:solidFill>
                  <a:schemeClr val="tx1"/>
                </a:solidFill>
                <a:latin typeface="Times New Roman" panose="02020603050405020304" pitchFamily="18" charset="0"/>
              </a:defRPr>
            </a:lvl8pPr>
            <a:lvl9pPr marL="2989263" defTabSz="369888"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solidFill>
                  <a:schemeClr val="accent1"/>
                </a:solidFill>
                <a:latin typeface="Arial" panose="020B0604020202020204" pitchFamily="34" charset="0"/>
              </a:rPr>
              <a:t>0.71</a:t>
            </a:r>
          </a:p>
        </p:txBody>
      </p:sp>
      <p:sp>
        <p:nvSpPr>
          <p:cNvPr id="447514" name="Rectangle 26">
            <a:extLst>
              <a:ext uri="{FF2B5EF4-FFF2-40B4-BE49-F238E27FC236}">
                <a16:creationId xmlns:a16="http://schemas.microsoft.com/office/drawing/2014/main" id="{ADBCB883-B0F1-2344-8B4F-655F5268A1E9}"/>
              </a:ext>
            </a:extLst>
          </p:cNvPr>
          <p:cNvSpPr>
            <a:spLocks noChangeArrowheads="1"/>
          </p:cNvSpPr>
          <p:nvPr/>
        </p:nvSpPr>
        <p:spPr bwMode="auto">
          <a:xfrm>
            <a:off x="7715250" y="3694113"/>
            <a:ext cx="781050" cy="430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7150" tIns="30162" rIns="57150" bIns="30162">
            <a:spAutoFit/>
          </a:bodyPr>
          <a:lstStyle>
            <a:lvl1pPr defTabSz="369888">
              <a:defRPr sz="2400">
                <a:solidFill>
                  <a:schemeClr val="tx1"/>
                </a:solidFill>
                <a:latin typeface="Times New Roman" panose="02020603050405020304" pitchFamily="18" charset="0"/>
              </a:defRPr>
            </a:lvl1pPr>
            <a:lvl2pPr marL="290513" defTabSz="369888">
              <a:defRPr sz="2400">
                <a:solidFill>
                  <a:schemeClr val="tx1"/>
                </a:solidFill>
                <a:latin typeface="Times New Roman" panose="02020603050405020304" pitchFamily="18" charset="0"/>
              </a:defRPr>
            </a:lvl2pPr>
            <a:lvl3pPr marL="581025" defTabSz="369888">
              <a:defRPr sz="2400">
                <a:solidFill>
                  <a:schemeClr val="tx1"/>
                </a:solidFill>
                <a:latin typeface="Times New Roman" panose="02020603050405020304" pitchFamily="18" charset="0"/>
              </a:defRPr>
            </a:lvl3pPr>
            <a:lvl4pPr marL="869950" defTabSz="369888">
              <a:defRPr sz="2400">
                <a:solidFill>
                  <a:schemeClr val="tx1"/>
                </a:solidFill>
                <a:latin typeface="Times New Roman" panose="02020603050405020304" pitchFamily="18" charset="0"/>
              </a:defRPr>
            </a:lvl4pPr>
            <a:lvl5pPr marL="1160463" defTabSz="369888">
              <a:defRPr sz="2400">
                <a:solidFill>
                  <a:schemeClr val="tx1"/>
                </a:solidFill>
                <a:latin typeface="Times New Roman" panose="02020603050405020304" pitchFamily="18" charset="0"/>
              </a:defRPr>
            </a:lvl5pPr>
            <a:lvl6pPr marL="1617663" defTabSz="369888" eaLnBrk="0" fontAlgn="base" hangingPunct="0">
              <a:spcBef>
                <a:spcPct val="0"/>
              </a:spcBef>
              <a:spcAft>
                <a:spcPct val="0"/>
              </a:spcAft>
              <a:defRPr sz="2400">
                <a:solidFill>
                  <a:schemeClr val="tx1"/>
                </a:solidFill>
                <a:latin typeface="Times New Roman" panose="02020603050405020304" pitchFamily="18" charset="0"/>
              </a:defRPr>
            </a:lvl6pPr>
            <a:lvl7pPr marL="2074863" defTabSz="369888" eaLnBrk="0" fontAlgn="base" hangingPunct="0">
              <a:spcBef>
                <a:spcPct val="0"/>
              </a:spcBef>
              <a:spcAft>
                <a:spcPct val="0"/>
              </a:spcAft>
              <a:defRPr sz="2400">
                <a:solidFill>
                  <a:schemeClr val="tx1"/>
                </a:solidFill>
                <a:latin typeface="Times New Roman" panose="02020603050405020304" pitchFamily="18" charset="0"/>
              </a:defRPr>
            </a:lvl7pPr>
            <a:lvl8pPr marL="2532063" defTabSz="369888" eaLnBrk="0" fontAlgn="base" hangingPunct="0">
              <a:spcBef>
                <a:spcPct val="0"/>
              </a:spcBef>
              <a:spcAft>
                <a:spcPct val="0"/>
              </a:spcAft>
              <a:defRPr sz="2400">
                <a:solidFill>
                  <a:schemeClr val="tx1"/>
                </a:solidFill>
                <a:latin typeface="Times New Roman" panose="02020603050405020304" pitchFamily="18" charset="0"/>
              </a:defRPr>
            </a:lvl8pPr>
            <a:lvl9pPr marL="2989263" defTabSz="369888"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solidFill>
                  <a:schemeClr val="accent1"/>
                </a:solidFill>
                <a:latin typeface="Arial" panose="020B0604020202020204" pitchFamily="34" charset="0"/>
              </a:rPr>
              <a:t>0.01</a:t>
            </a:r>
          </a:p>
        </p:txBody>
      </p:sp>
      <p:sp>
        <p:nvSpPr>
          <p:cNvPr id="447515" name="Arc 27">
            <a:extLst>
              <a:ext uri="{FF2B5EF4-FFF2-40B4-BE49-F238E27FC236}">
                <a16:creationId xmlns:a16="http://schemas.microsoft.com/office/drawing/2014/main" id="{9D9A7F3F-9D44-2847-B896-3E8BB88C74BE}"/>
              </a:ext>
            </a:extLst>
          </p:cNvPr>
          <p:cNvSpPr>
            <a:spLocks/>
          </p:cNvSpPr>
          <p:nvPr/>
        </p:nvSpPr>
        <p:spPr bwMode="auto">
          <a:xfrm>
            <a:off x="4292600" y="598488"/>
            <a:ext cx="657225" cy="62865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50800" cap="rnd">
            <a:solidFill>
              <a:schemeClr val="tx2"/>
            </a:solidFill>
            <a:round/>
            <a:headEnd type="none" w="sm" len="sm"/>
            <a:tailEnd type="stealth" w="med"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400"/>
          </a:p>
        </p:txBody>
      </p:sp>
      <p:sp>
        <p:nvSpPr>
          <p:cNvPr id="447516" name="Rectangle 28">
            <a:extLst>
              <a:ext uri="{FF2B5EF4-FFF2-40B4-BE49-F238E27FC236}">
                <a16:creationId xmlns:a16="http://schemas.microsoft.com/office/drawing/2014/main" id="{07E0B75B-F31B-9E47-81E8-A54ADA96DC66}"/>
              </a:ext>
            </a:extLst>
          </p:cNvPr>
          <p:cNvSpPr>
            <a:spLocks noChangeArrowheads="1"/>
          </p:cNvSpPr>
          <p:nvPr/>
        </p:nvSpPr>
        <p:spPr bwMode="auto">
          <a:xfrm>
            <a:off x="2514600" y="152400"/>
            <a:ext cx="1275990" cy="46230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r>
              <a:rPr lang="en-US" altLang="en-US" sz="2400" dirty="0">
                <a:solidFill>
                  <a:schemeClr val="tx2"/>
                </a:solidFill>
              </a:rPr>
              <a:t>0.2832</a:t>
            </a:r>
          </a:p>
        </p:txBody>
      </p:sp>
      <p:sp>
        <p:nvSpPr>
          <p:cNvPr id="447517" name="Arc 29">
            <a:extLst>
              <a:ext uri="{FF2B5EF4-FFF2-40B4-BE49-F238E27FC236}">
                <a16:creationId xmlns:a16="http://schemas.microsoft.com/office/drawing/2014/main" id="{F15F2E97-3388-9340-9B6A-9A4B3A6E9438}"/>
              </a:ext>
            </a:extLst>
          </p:cNvPr>
          <p:cNvSpPr>
            <a:spLocks/>
          </p:cNvSpPr>
          <p:nvPr/>
        </p:nvSpPr>
        <p:spPr bwMode="auto">
          <a:xfrm>
            <a:off x="4371975" y="2495550"/>
            <a:ext cx="657225" cy="62865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50800" cap="rnd">
            <a:solidFill>
              <a:schemeClr val="tx2"/>
            </a:solidFill>
            <a:round/>
            <a:headEnd type="none" w="sm" len="sm"/>
            <a:tailEnd type="stealth" w="med"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400"/>
          </a:p>
        </p:txBody>
      </p:sp>
      <p:sp>
        <p:nvSpPr>
          <p:cNvPr id="447518" name="Rectangle 30">
            <a:extLst>
              <a:ext uri="{FF2B5EF4-FFF2-40B4-BE49-F238E27FC236}">
                <a16:creationId xmlns:a16="http://schemas.microsoft.com/office/drawing/2014/main" id="{7C913F7B-79B0-6941-AC99-9F37690638C1}"/>
              </a:ext>
            </a:extLst>
          </p:cNvPr>
          <p:cNvSpPr>
            <a:spLocks noChangeArrowheads="1"/>
          </p:cNvSpPr>
          <p:nvPr/>
        </p:nvSpPr>
        <p:spPr bwMode="auto">
          <a:xfrm>
            <a:off x="2590800" y="2057400"/>
            <a:ext cx="1275990" cy="46230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2075" tIns="46038" rIns="92075" bIns="46038">
            <a:spAutoFit/>
          </a:bodyPr>
          <a:lstStyle/>
          <a:p>
            <a:r>
              <a:rPr lang="en-US" altLang="en-US" sz="2400" dirty="0">
                <a:solidFill>
                  <a:schemeClr val="tx2"/>
                </a:solidFill>
              </a:rPr>
              <a:t>0.3740</a:t>
            </a:r>
          </a:p>
        </p:txBody>
      </p:sp>
      <p:sp>
        <p:nvSpPr>
          <p:cNvPr id="447519" name="Freeform 31">
            <a:extLst>
              <a:ext uri="{FF2B5EF4-FFF2-40B4-BE49-F238E27FC236}">
                <a16:creationId xmlns:a16="http://schemas.microsoft.com/office/drawing/2014/main" id="{1D422ABF-9B9A-1E42-BAAC-3D23A9D72692}"/>
              </a:ext>
            </a:extLst>
          </p:cNvPr>
          <p:cNvSpPr>
            <a:spLocks/>
          </p:cNvSpPr>
          <p:nvPr/>
        </p:nvSpPr>
        <p:spPr bwMode="auto">
          <a:xfrm>
            <a:off x="3040063" y="5160963"/>
            <a:ext cx="2008187" cy="419100"/>
          </a:xfrm>
          <a:custGeom>
            <a:avLst/>
            <a:gdLst>
              <a:gd name="T0" fmla="*/ 0 w 1265"/>
              <a:gd name="T1" fmla="*/ 263 h 264"/>
              <a:gd name="T2" fmla="*/ 0 w 1265"/>
              <a:gd name="T3" fmla="*/ 0 h 264"/>
              <a:gd name="T4" fmla="*/ 1264 w 1265"/>
              <a:gd name="T5" fmla="*/ 0 h 264"/>
            </a:gdLst>
            <a:ahLst/>
            <a:cxnLst>
              <a:cxn ang="0">
                <a:pos x="T0" y="T1"/>
              </a:cxn>
              <a:cxn ang="0">
                <a:pos x="T2" y="T3"/>
              </a:cxn>
              <a:cxn ang="0">
                <a:pos x="T4" y="T5"/>
              </a:cxn>
            </a:cxnLst>
            <a:rect l="0" t="0" r="r" b="b"/>
            <a:pathLst>
              <a:path w="1265" h="264">
                <a:moveTo>
                  <a:pt x="0" y="263"/>
                </a:moveTo>
                <a:lnTo>
                  <a:pt x="0" y="0"/>
                </a:lnTo>
                <a:lnTo>
                  <a:pt x="1264" y="0"/>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p>
        </p:txBody>
      </p:sp>
      <p:sp>
        <p:nvSpPr>
          <p:cNvPr id="447520" name="Freeform 32">
            <a:extLst>
              <a:ext uri="{FF2B5EF4-FFF2-40B4-BE49-F238E27FC236}">
                <a16:creationId xmlns:a16="http://schemas.microsoft.com/office/drawing/2014/main" id="{BE6B7F4C-68F1-E648-A8BD-596D7554BDDB}"/>
              </a:ext>
            </a:extLst>
          </p:cNvPr>
          <p:cNvSpPr>
            <a:spLocks/>
          </p:cNvSpPr>
          <p:nvPr/>
        </p:nvSpPr>
        <p:spPr bwMode="auto">
          <a:xfrm>
            <a:off x="3005138" y="5913438"/>
            <a:ext cx="4691062" cy="715962"/>
          </a:xfrm>
          <a:custGeom>
            <a:avLst/>
            <a:gdLst>
              <a:gd name="T0" fmla="*/ 0 w 1351"/>
              <a:gd name="T1" fmla="*/ 0 h 451"/>
              <a:gd name="T2" fmla="*/ 0 w 1351"/>
              <a:gd name="T3" fmla="*/ 450 h 451"/>
              <a:gd name="T4" fmla="*/ 1350 w 1351"/>
              <a:gd name="T5" fmla="*/ 450 h 451"/>
            </a:gdLst>
            <a:ahLst/>
            <a:cxnLst>
              <a:cxn ang="0">
                <a:pos x="T0" y="T1"/>
              </a:cxn>
              <a:cxn ang="0">
                <a:pos x="T2" y="T3"/>
              </a:cxn>
              <a:cxn ang="0">
                <a:pos x="T4" y="T5"/>
              </a:cxn>
            </a:cxnLst>
            <a:rect l="0" t="0" r="r" b="b"/>
            <a:pathLst>
              <a:path w="1351" h="451">
                <a:moveTo>
                  <a:pt x="0" y="0"/>
                </a:moveTo>
                <a:lnTo>
                  <a:pt x="0" y="450"/>
                </a:lnTo>
                <a:lnTo>
                  <a:pt x="1350" y="450"/>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p>
        </p:txBody>
      </p:sp>
      <p:sp>
        <p:nvSpPr>
          <p:cNvPr id="447521" name="Oval 33">
            <a:extLst>
              <a:ext uri="{FF2B5EF4-FFF2-40B4-BE49-F238E27FC236}">
                <a16:creationId xmlns:a16="http://schemas.microsoft.com/office/drawing/2014/main" id="{053C4A46-8150-3740-88D3-0B773BFC293E}"/>
              </a:ext>
            </a:extLst>
          </p:cNvPr>
          <p:cNvSpPr>
            <a:spLocks noChangeArrowheads="1"/>
          </p:cNvSpPr>
          <p:nvPr/>
        </p:nvSpPr>
        <p:spPr bwMode="auto">
          <a:xfrm>
            <a:off x="2819400" y="5557838"/>
            <a:ext cx="322263" cy="322262"/>
          </a:xfrm>
          <a:prstGeom prst="ellipse">
            <a:avLst/>
          </a:prstGeom>
          <a:solidFill>
            <a:schemeClr val="accent2"/>
          </a:solidFill>
          <a:ln w="50800">
            <a:solidFill>
              <a:schemeClr val="hlink"/>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400"/>
          </a:p>
        </p:txBody>
      </p:sp>
      <p:sp>
        <p:nvSpPr>
          <p:cNvPr id="447523" name="Rectangle 35">
            <a:extLst>
              <a:ext uri="{FF2B5EF4-FFF2-40B4-BE49-F238E27FC236}">
                <a16:creationId xmlns:a16="http://schemas.microsoft.com/office/drawing/2014/main" id="{B287505E-6357-324B-BD1F-520D9E7FE32C}"/>
              </a:ext>
            </a:extLst>
          </p:cNvPr>
          <p:cNvSpPr>
            <a:spLocks noChangeArrowheads="1"/>
          </p:cNvSpPr>
          <p:nvPr/>
        </p:nvSpPr>
        <p:spPr bwMode="auto">
          <a:xfrm>
            <a:off x="3043237" y="5240338"/>
            <a:ext cx="981075" cy="430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57150" tIns="30162" rIns="57150" bIns="30162">
            <a:spAutoFit/>
          </a:bodyPr>
          <a:lstStyle>
            <a:lvl1pPr defTabSz="369888">
              <a:defRPr sz="2400">
                <a:solidFill>
                  <a:schemeClr val="tx1"/>
                </a:solidFill>
                <a:latin typeface="Times New Roman" panose="02020603050405020304" pitchFamily="18" charset="0"/>
              </a:defRPr>
            </a:lvl1pPr>
            <a:lvl2pPr marL="290513" defTabSz="369888">
              <a:defRPr sz="2400">
                <a:solidFill>
                  <a:schemeClr val="tx1"/>
                </a:solidFill>
                <a:latin typeface="Times New Roman" panose="02020603050405020304" pitchFamily="18" charset="0"/>
              </a:defRPr>
            </a:lvl2pPr>
            <a:lvl3pPr marL="581025" defTabSz="369888">
              <a:defRPr sz="2400">
                <a:solidFill>
                  <a:schemeClr val="tx1"/>
                </a:solidFill>
                <a:latin typeface="Times New Roman" panose="02020603050405020304" pitchFamily="18" charset="0"/>
              </a:defRPr>
            </a:lvl3pPr>
            <a:lvl4pPr marL="869950" defTabSz="369888">
              <a:defRPr sz="2400">
                <a:solidFill>
                  <a:schemeClr val="tx1"/>
                </a:solidFill>
                <a:latin typeface="Times New Roman" panose="02020603050405020304" pitchFamily="18" charset="0"/>
              </a:defRPr>
            </a:lvl4pPr>
            <a:lvl5pPr marL="1160463" defTabSz="369888">
              <a:defRPr sz="2400">
                <a:solidFill>
                  <a:schemeClr val="tx1"/>
                </a:solidFill>
                <a:latin typeface="Times New Roman" panose="02020603050405020304" pitchFamily="18" charset="0"/>
              </a:defRPr>
            </a:lvl5pPr>
            <a:lvl6pPr marL="1617663" defTabSz="369888" eaLnBrk="0" fontAlgn="base" hangingPunct="0">
              <a:spcBef>
                <a:spcPct val="0"/>
              </a:spcBef>
              <a:spcAft>
                <a:spcPct val="0"/>
              </a:spcAft>
              <a:defRPr sz="2400">
                <a:solidFill>
                  <a:schemeClr val="tx1"/>
                </a:solidFill>
                <a:latin typeface="Times New Roman" panose="02020603050405020304" pitchFamily="18" charset="0"/>
              </a:defRPr>
            </a:lvl6pPr>
            <a:lvl7pPr marL="2074863" defTabSz="369888" eaLnBrk="0" fontAlgn="base" hangingPunct="0">
              <a:spcBef>
                <a:spcPct val="0"/>
              </a:spcBef>
              <a:spcAft>
                <a:spcPct val="0"/>
              </a:spcAft>
              <a:defRPr sz="2400">
                <a:solidFill>
                  <a:schemeClr val="tx1"/>
                </a:solidFill>
                <a:latin typeface="Times New Roman" panose="02020603050405020304" pitchFamily="18" charset="0"/>
              </a:defRPr>
            </a:lvl7pPr>
            <a:lvl8pPr marL="2532063" defTabSz="369888" eaLnBrk="0" fontAlgn="base" hangingPunct="0">
              <a:spcBef>
                <a:spcPct val="0"/>
              </a:spcBef>
              <a:spcAft>
                <a:spcPct val="0"/>
              </a:spcAft>
              <a:defRPr sz="2400">
                <a:solidFill>
                  <a:schemeClr val="tx1"/>
                </a:solidFill>
                <a:latin typeface="Times New Roman" panose="02020603050405020304" pitchFamily="18" charset="0"/>
              </a:defRPr>
            </a:lvl8pPr>
            <a:lvl9pPr marL="2989263" defTabSz="369888"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solidFill>
                  <a:schemeClr val="accent1"/>
                </a:solidFill>
                <a:latin typeface="Arial" panose="020B0604020202020204" pitchFamily="34" charset="0"/>
              </a:rPr>
              <a:t>0.995</a:t>
            </a:r>
          </a:p>
        </p:txBody>
      </p:sp>
      <p:sp>
        <p:nvSpPr>
          <p:cNvPr id="447524" name="Rectangle 36">
            <a:extLst>
              <a:ext uri="{FF2B5EF4-FFF2-40B4-BE49-F238E27FC236}">
                <a16:creationId xmlns:a16="http://schemas.microsoft.com/office/drawing/2014/main" id="{7BC096C4-66BA-F64B-9F8A-42DB55C6AC3C}"/>
              </a:ext>
            </a:extLst>
          </p:cNvPr>
          <p:cNvSpPr>
            <a:spLocks noChangeArrowheads="1"/>
          </p:cNvSpPr>
          <p:nvPr/>
        </p:nvSpPr>
        <p:spPr bwMode="auto">
          <a:xfrm>
            <a:off x="3030538" y="6203950"/>
            <a:ext cx="993774" cy="430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57150" tIns="30162" rIns="57150" bIns="30162">
            <a:spAutoFit/>
          </a:bodyPr>
          <a:lstStyle>
            <a:lvl1pPr defTabSz="369888">
              <a:defRPr sz="2400">
                <a:solidFill>
                  <a:schemeClr val="tx1"/>
                </a:solidFill>
                <a:latin typeface="Times New Roman" panose="02020603050405020304" pitchFamily="18" charset="0"/>
              </a:defRPr>
            </a:lvl1pPr>
            <a:lvl2pPr marL="290513" defTabSz="369888">
              <a:defRPr sz="2400">
                <a:solidFill>
                  <a:schemeClr val="tx1"/>
                </a:solidFill>
                <a:latin typeface="Times New Roman" panose="02020603050405020304" pitchFamily="18" charset="0"/>
              </a:defRPr>
            </a:lvl2pPr>
            <a:lvl3pPr marL="581025" defTabSz="369888">
              <a:defRPr sz="2400">
                <a:solidFill>
                  <a:schemeClr val="tx1"/>
                </a:solidFill>
                <a:latin typeface="Times New Roman" panose="02020603050405020304" pitchFamily="18" charset="0"/>
              </a:defRPr>
            </a:lvl3pPr>
            <a:lvl4pPr marL="869950" defTabSz="369888">
              <a:defRPr sz="2400">
                <a:solidFill>
                  <a:schemeClr val="tx1"/>
                </a:solidFill>
                <a:latin typeface="Times New Roman" panose="02020603050405020304" pitchFamily="18" charset="0"/>
              </a:defRPr>
            </a:lvl4pPr>
            <a:lvl5pPr marL="1160463" defTabSz="369888">
              <a:defRPr sz="2400">
                <a:solidFill>
                  <a:schemeClr val="tx1"/>
                </a:solidFill>
                <a:latin typeface="Times New Roman" panose="02020603050405020304" pitchFamily="18" charset="0"/>
              </a:defRPr>
            </a:lvl5pPr>
            <a:lvl6pPr marL="1617663" defTabSz="369888" eaLnBrk="0" fontAlgn="base" hangingPunct="0">
              <a:spcBef>
                <a:spcPct val="0"/>
              </a:spcBef>
              <a:spcAft>
                <a:spcPct val="0"/>
              </a:spcAft>
              <a:defRPr sz="2400">
                <a:solidFill>
                  <a:schemeClr val="tx1"/>
                </a:solidFill>
                <a:latin typeface="Times New Roman" panose="02020603050405020304" pitchFamily="18" charset="0"/>
              </a:defRPr>
            </a:lvl6pPr>
            <a:lvl7pPr marL="2074863" defTabSz="369888" eaLnBrk="0" fontAlgn="base" hangingPunct="0">
              <a:spcBef>
                <a:spcPct val="0"/>
              </a:spcBef>
              <a:spcAft>
                <a:spcPct val="0"/>
              </a:spcAft>
              <a:defRPr sz="2400">
                <a:solidFill>
                  <a:schemeClr val="tx1"/>
                </a:solidFill>
                <a:latin typeface="Times New Roman" panose="02020603050405020304" pitchFamily="18" charset="0"/>
              </a:defRPr>
            </a:lvl7pPr>
            <a:lvl8pPr marL="2532063" defTabSz="369888" eaLnBrk="0" fontAlgn="base" hangingPunct="0">
              <a:spcBef>
                <a:spcPct val="0"/>
              </a:spcBef>
              <a:spcAft>
                <a:spcPct val="0"/>
              </a:spcAft>
              <a:defRPr sz="2400">
                <a:solidFill>
                  <a:schemeClr val="tx1"/>
                </a:solidFill>
                <a:latin typeface="Times New Roman" panose="02020603050405020304" pitchFamily="18" charset="0"/>
              </a:defRPr>
            </a:lvl8pPr>
            <a:lvl9pPr marL="2989263" defTabSz="369888"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solidFill>
                  <a:schemeClr val="accent1"/>
                </a:solidFill>
                <a:latin typeface="Arial" panose="020B0604020202020204" pitchFamily="34" charset="0"/>
              </a:rPr>
              <a:t>0.005</a:t>
            </a:r>
          </a:p>
        </p:txBody>
      </p:sp>
      <p:sp>
        <p:nvSpPr>
          <p:cNvPr id="447525" name="Rectangle 37">
            <a:extLst>
              <a:ext uri="{FF2B5EF4-FFF2-40B4-BE49-F238E27FC236}">
                <a16:creationId xmlns:a16="http://schemas.microsoft.com/office/drawing/2014/main" id="{24B1711C-B1A6-FF42-93FA-509A55363BCE}"/>
              </a:ext>
            </a:extLst>
          </p:cNvPr>
          <p:cNvSpPr>
            <a:spLocks noChangeArrowheads="1"/>
          </p:cNvSpPr>
          <p:nvPr/>
        </p:nvSpPr>
        <p:spPr bwMode="auto">
          <a:xfrm>
            <a:off x="3448050" y="4754563"/>
            <a:ext cx="1509713" cy="420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5562" tIns="25400" rIns="55562" bIns="25400">
            <a:spAutoFit/>
          </a:bodyPr>
          <a:lstStyle>
            <a:lvl1pPr defTabSz="314325">
              <a:defRPr sz="2400">
                <a:solidFill>
                  <a:schemeClr val="tx1"/>
                </a:solidFill>
                <a:latin typeface="Times New Roman" panose="02020603050405020304" pitchFamily="18" charset="0"/>
              </a:defRPr>
            </a:lvl1pPr>
            <a:lvl2pPr marL="266700" defTabSz="314325">
              <a:defRPr sz="2400">
                <a:solidFill>
                  <a:schemeClr val="tx1"/>
                </a:solidFill>
                <a:latin typeface="Times New Roman" panose="02020603050405020304" pitchFamily="18" charset="0"/>
              </a:defRPr>
            </a:lvl2pPr>
            <a:lvl3pPr marL="536575" defTabSz="314325">
              <a:defRPr sz="2400">
                <a:solidFill>
                  <a:schemeClr val="tx1"/>
                </a:solidFill>
                <a:latin typeface="Times New Roman" panose="02020603050405020304" pitchFamily="18" charset="0"/>
              </a:defRPr>
            </a:lvl3pPr>
            <a:lvl4pPr marL="806450" defTabSz="314325">
              <a:defRPr sz="2400">
                <a:solidFill>
                  <a:schemeClr val="tx1"/>
                </a:solidFill>
                <a:latin typeface="Times New Roman" panose="02020603050405020304" pitchFamily="18" charset="0"/>
              </a:defRPr>
            </a:lvl4pPr>
            <a:lvl5pPr marL="1073150" defTabSz="314325">
              <a:defRPr sz="2400">
                <a:solidFill>
                  <a:schemeClr val="tx1"/>
                </a:solidFill>
                <a:latin typeface="Times New Roman" panose="02020603050405020304" pitchFamily="18" charset="0"/>
              </a:defRPr>
            </a:lvl5pPr>
            <a:lvl6pPr marL="1530350" defTabSz="314325" eaLnBrk="0" fontAlgn="base" hangingPunct="0">
              <a:spcBef>
                <a:spcPct val="0"/>
              </a:spcBef>
              <a:spcAft>
                <a:spcPct val="0"/>
              </a:spcAft>
              <a:defRPr sz="2400">
                <a:solidFill>
                  <a:schemeClr val="tx1"/>
                </a:solidFill>
                <a:latin typeface="Times New Roman" panose="02020603050405020304" pitchFamily="18" charset="0"/>
              </a:defRPr>
            </a:lvl6pPr>
            <a:lvl7pPr marL="1987550" defTabSz="314325" eaLnBrk="0" fontAlgn="base" hangingPunct="0">
              <a:spcBef>
                <a:spcPct val="0"/>
              </a:spcBef>
              <a:spcAft>
                <a:spcPct val="0"/>
              </a:spcAft>
              <a:defRPr sz="2400">
                <a:solidFill>
                  <a:schemeClr val="tx1"/>
                </a:solidFill>
                <a:latin typeface="Times New Roman" panose="02020603050405020304" pitchFamily="18" charset="0"/>
              </a:defRPr>
            </a:lvl7pPr>
            <a:lvl8pPr marL="2444750" defTabSz="314325" eaLnBrk="0" fontAlgn="base" hangingPunct="0">
              <a:spcBef>
                <a:spcPct val="0"/>
              </a:spcBef>
              <a:spcAft>
                <a:spcPct val="0"/>
              </a:spcAft>
              <a:defRPr sz="2400">
                <a:solidFill>
                  <a:schemeClr val="tx1"/>
                </a:solidFill>
                <a:latin typeface="Times New Roman" panose="02020603050405020304" pitchFamily="18" charset="0"/>
              </a:defRPr>
            </a:lvl8pPr>
            <a:lvl9pPr marL="2901950" defTabSz="3143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latin typeface="Arial" panose="020B0604020202020204" pitchFamily="34" charset="0"/>
              </a:rPr>
              <a:t>Survive</a:t>
            </a:r>
          </a:p>
        </p:txBody>
      </p:sp>
      <p:sp>
        <p:nvSpPr>
          <p:cNvPr id="447526" name="Freeform 38">
            <a:extLst>
              <a:ext uri="{FF2B5EF4-FFF2-40B4-BE49-F238E27FC236}">
                <a16:creationId xmlns:a16="http://schemas.microsoft.com/office/drawing/2014/main" id="{0A32DC8B-1F93-D848-B316-F3BD67726253}"/>
              </a:ext>
            </a:extLst>
          </p:cNvPr>
          <p:cNvSpPr>
            <a:spLocks/>
          </p:cNvSpPr>
          <p:nvPr/>
        </p:nvSpPr>
        <p:spPr bwMode="auto">
          <a:xfrm>
            <a:off x="5137150" y="4646613"/>
            <a:ext cx="1735138" cy="342900"/>
          </a:xfrm>
          <a:custGeom>
            <a:avLst/>
            <a:gdLst>
              <a:gd name="T0" fmla="*/ 0 w 1093"/>
              <a:gd name="T1" fmla="*/ 215 h 216"/>
              <a:gd name="T2" fmla="*/ 0 w 1093"/>
              <a:gd name="T3" fmla="*/ 0 h 216"/>
              <a:gd name="T4" fmla="*/ 1092 w 1093"/>
              <a:gd name="T5" fmla="*/ 0 h 216"/>
            </a:gdLst>
            <a:ahLst/>
            <a:cxnLst>
              <a:cxn ang="0">
                <a:pos x="T0" y="T1"/>
              </a:cxn>
              <a:cxn ang="0">
                <a:pos x="T2" y="T3"/>
              </a:cxn>
              <a:cxn ang="0">
                <a:pos x="T4" y="T5"/>
              </a:cxn>
            </a:cxnLst>
            <a:rect l="0" t="0" r="r" b="b"/>
            <a:pathLst>
              <a:path w="1093" h="216">
                <a:moveTo>
                  <a:pt x="0" y="215"/>
                </a:moveTo>
                <a:lnTo>
                  <a:pt x="0" y="0"/>
                </a:lnTo>
                <a:lnTo>
                  <a:pt x="1092" y="0"/>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p>
        </p:txBody>
      </p:sp>
      <p:sp>
        <p:nvSpPr>
          <p:cNvPr id="447527" name="Freeform 39">
            <a:extLst>
              <a:ext uri="{FF2B5EF4-FFF2-40B4-BE49-F238E27FC236}">
                <a16:creationId xmlns:a16="http://schemas.microsoft.com/office/drawing/2014/main" id="{7039337D-6AFA-9246-979D-5CFE00924AA6}"/>
              </a:ext>
            </a:extLst>
          </p:cNvPr>
          <p:cNvSpPr>
            <a:spLocks/>
          </p:cNvSpPr>
          <p:nvPr/>
        </p:nvSpPr>
        <p:spPr bwMode="auto">
          <a:xfrm>
            <a:off x="5137150" y="5294313"/>
            <a:ext cx="1658938" cy="496887"/>
          </a:xfrm>
          <a:custGeom>
            <a:avLst/>
            <a:gdLst>
              <a:gd name="T0" fmla="*/ 0 w 1045"/>
              <a:gd name="T1" fmla="*/ 0 h 313"/>
              <a:gd name="T2" fmla="*/ 0 w 1045"/>
              <a:gd name="T3" fmla="*/ 312 h 313"/>
              <a:gd name="T4" fmla="*/ 1044 w 1045"/>
              <a:gd name="T5" fmla="*/ 312 h 313"/>
            </a:gdLst>
            <a:ahLst/>
            <a:cxnLst>
              <a:cxn ang="0">
                <a:pos x="T0" y="T1"/>
              </a:cxn>
              <a:cxn ang="0">
                <a:pos x="T2" y="T3"/>
              </a:cxn>
              <a:cxn ang="0">
                <a:pos x="T4" y="T5"/>
              </a:cxn>
            </a:cxnLst>
            <a:rect l="0" t="0" r="r" b="b"/>
            <a:pathLst>
              <a:path w="1045" h="313">
                <a:moveTo>
                  <a:pt x="0" y="0"/>
                </a:moveTo>
                <a:lnTo>
                  <a:pt x="0" y="312"/>
                </a:lnTo>
                <a:lnTo>
                  <a:pt x="1044" y="312"/>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p>
        </p:txBody>
      </p:sp>
      <p:sp>
        <p:nvSpPr>
          <p:cNvPr id="447528" name="Oval 40">
            <a:extLst>
              <a:ext uri="{FF2B5EF4-FFF2-40B4-BE49-F238E27FC236}">
                <a16:creationId xmlns:a16="http://schemas.microsoft.com/office/drawing/2014/main" id="{50FB5C64-E4EA-AA45-A680-AFCD9DBDE92E}"/>
              </a:ext>
            </a:extLst>
          </p:cNvPr>
          <p:cNvSpPr>
            <a:spLocks noChangeArrowheads="1"/>
          </p:cNvSpPr>
          <p:nvPr/>
        </p:nvSpPr>
        <p:spPr bwMode="auto">
          <a:xfrm>
            <a:off x="4976813" y="5027613"/>
            <a:ext cx="322262" cy="322262"/>
          </a:xfrm>
          <a:prstGeom prst="ellipse">
            <a:avLst/>
          </a:prstGeom>
          <a:solidFill>
            <a:schemeClr val="accent2"/>
          </a:solidFill>
          <a:ln w="50800">
            <a:solidFill>
              <a:schemeClr val="hlink"/>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400"/>
          </a:p>
        </p:txBody>
      </p:sp>
      <p:sp>
        <p:nvSpPr>
          <p:cNvPr id="447529" name="Rectangle 41">
            <a:extLst>
              <a:ext uri="{FF2B5EF4-FFF2-40B4-BE49-F238E27FC236}">
                <a16:creationId xmlns:a16="http://schemas.microsoft.com/office/drawing/2014/main" id="{23BFDBF0-BA31-6B41-9F04-7E558784FBF5}"/>
              </a:ext>
            </a:extLst>
          </p:cNvPr>
          <p:cNvSpPr>
            <a:spLocks noChangeArrowheads="1"/>
          </p:cNvSpPr>
          <p:nvPr/>
        </p:nvSpPr>
        <p:spPr bwMode="auto">
          <a:xfrm>
            <a:off x="5155883" y="5370513"/>
            <a:ext cx="665162" cy="3686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7150" tIns="30162" rIns="57150" bIns="30162">
            <a:spAutoFit/>
          </a:bodyPr>
          <a:lstStyle>
            <a:lvl1pPr defTabSz="369888">
              <a:defRPr sz="2400">
                <a:solidFill>
                  <a:schemeClr val="tx1"/>
                </a:solidFill>
                <a:latin typeface="Times New Roman" panose="02020603050405020304" pitchFamily="18" charset="0"/>
              </a:defRPr>
            </a:lvl1pPr>
            <a:lvl2pPr marL="290513" defTabSz="369888">
              <a:defRPr sz="2400">
                <a:solidFill>
                  <a:schemeClr val="tx1"/>
                </a:solidFill>
                <a:latin typeface="Times New Roman" panose="02020603050405020304" pitchFamily="18" charset="0"/>
              </a:defRPr>
            </a:lvl2pPr>
            <a:lvl3pPr marL="581025" defTabSz="369888">
              <a:defRPr sz="2400">
                <a:solidFill>
                  <a:schemeClr val="tx1"/>
                </a:solidFill>
                <a:latin typeface="Times New Roman" panose="02020603050405020304" pitchFamily="18" charset="0"/>
              </a:defRPr>
            </a:lvl3pPr>
            <a:lvl4pPr marL="869950" defTabSz="369888">
              <a:defRPr sz="2400">
                <a:solidFill>
                  <a:schemeClr val="tx1"/>
                </a:solidFill>
                <a:latin typeface="Times New Roman" panose="02020603050405020304" pitchFamily="18" charset="0"/>
              </a:defRPr>
            </a:lvl4pPr>
            <a:lvl5pPr marL="1160463" defTabSz="369888">
              <a:defRPr sz="2400">
                <a:solidFill>
                  <a:schemeClr val="tx1"/>
                </a:solidFill>
                <a:latin typeface="Times New Roman" panose="02020603050405020304" pitchFamily="18" charset="0"/>
              </a:defRPr>
            </a:lvl5pPr>
            <a:lvl6pPr marL="1617663" defTabSz="369888" eaLnBrk="0" fontAlgn="base" hangingPunct="0">
              <a:spcBef>
                <a:spcPct val="0"/>
              </a:spcBef>
              <a:spcAft>
                <a:spcPct val="0"/>
              </a:spcAft>
              <a:defRPr sz="2400">
                <a:solidFill>
                  <a:schemeClr val="tx1"/>
                </a:solidFill>
                <a:latin typeface="Times New Roman" panose="02020603050405020304" pitchFamily="18" charset="0"/>
              </a:defRPr>
            </a:lvl6pPr>
            <a:lvl7pPr marL="2074863" defTabSz="369888" eaLnBrk="0" fontAlgn="base" hangingPunct="0">
              <a:spcBef>
                <a:spcPct val="0"/>
              </a:spcBef>
              <a:spcAft>
                <a:spcPct val="0"/>
              </a:spcAft>
              <a:defRPr sz="2400">
                <a:solidFill>
                  <a:schemeClr val="tx1"/>
                </a:solidFill>
                <a:latin typeface="Times New Roman" panose="02020603050405020304" pitchFamily="18" charset="0"/>
              </a:defRPr>
            </a:lvl7pPr>
            <a:lvl8pPr marL="2532063" defTabSz="369888" eaLnBrk="0" fontAlgn="base" hangingPunct="0">
              <a:spcBef>
                <a:spcPct val="0"/>
              </a:spcBef>
              <a:spcAft>
                <a:spcPct val="0"/>
              </a:spcAft>
              <a:defRPr sz="2400">
                <a:solidFill>
                  <a:schemeClr val="tx1"/>
                </a:solidFill>
                <a:latin typeface="Times New Roman" panose="02020603050405020304" pitchFamily="18" charset="0"/>
              </a:defRPr>
            </a:lvl8pPr>
            <a:lvl9pPr marL="2989263" defTabSz="369888"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2000" dirty="0">
                <a:solidFill>
                  <a:schemeClr val="accent1"/>
                </a:solidFill>
                <a:latin typeface="Arial" panose="020B0604020202020204" pitchFamily="34" charset="0"/>
              </a:rPr>
              <a:t>0.48</a:t>
            </a:r>
          </a:p>
        </p:txBody>
      </p:sp>
      <p:sp>
        <p:nvSpPr>
          <p:cNvPr id="447530" name="Rectangle 42">
            <a:extLst>
              <a:ext uri="{FF2B5EF4-FFF2-40B4-BE49-F238E27FC236}">
                <a16:creationId xmlns:a16="http://schemas.microsoft.com/office/drawing/2014/main" id="{F4C9F2A7-C5C0-224F-B6E2-313B033E7573}"/>
              </a:ext>
            </a:extLst>
          </p:cNvPr>
          <p:cNvSpPr>
            <a:spLocks noChangeArrowheads="1"/>
          </p:cNvSpPr>
          <p:nvPr/>
        </p:nvSpPr>
        <p:spPr bwMode="auto">
          <a:xfrm>
            <a:off x="5233988" y="4648200"/>
            <a:ext cx="723900" cy="3686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57150" tIns="30162" rIns="57150" bIns="30162">
            <a:spAutoFit/>
          </a:bodyPr>
          <a:lstStyle>
            <a:lvl1pPr defTabSz="369888">
              <a:defRPr sz="2400">
                <a:solidFill>
                  <a:schemeClr val="tx1"/>
                </a:solidFill>
                <a:latin typeface="Times New Roman" panose="02020603050405020304" pitchFamily="18" charset="0"/>
              </a:defRPr>
            </a:lvl1pPr>
            <a:lvl2pPr marL="290513" defTabSz="369888">
              <a:defRPr sz="2400">
                <a:solidFill>
                  <a:schemeClr val="tx1"/>
                </a:solidFill>
                <a:latin typeface="Times New Roman" panose="02020603050405020304" pitchFamily="18" charset="0"/>
              </a:defRPr>
            </a:lvl2pPr>
            <a:lvl3pPr marL="581025" defTabSz="369888">
              <a:defRPr sz="2400">
                <a:solidFill>
                  <a:schemeClr val="tx1"/>
                </a:solidFill>
                <a:latin typeface="Times New Roman" panose="02020603050405020304" pitchFamily="18" charset="0"/>
              </a:defRPr>
            </a:lvl3pPr>
            <a:lvl4pPr marL="869950" defTabSz="369888">
              <a:defRPr sz="2400">
                <a:solidFill>
                  <a:schemeClr val="tx1"/>
                </a:solidFill>
                <a:latin typeface="Times New Roman" panose="02020603050405020304" pitchFamily="18" charset="0"/>
              </a:defRPr>
            </a:lvl4pPr>
            <a:lvl5pPr marL="1160463" defTabSz="369888">
              <a:defRPr sz="2400">
                <a:solidFill>
                  <a:schemeClr val="tx1"/>
                </a:solidFill>
                <a:latin typeface="Times New Roman" panose="02020603050405020304" pitchFamily="18" charset="0"/>
              </a:defRPr>
            </a:lvl5pPr>
            <a:lvl6pPr marL="1617663" defTabSz="369888" eaLnBrk="0" fontAlgn="base" hangingPunct="0">
              <a:spcBef>
                <a:spcPct val="0"/>
              </a:spcBef>
              <a:spcAft>
                <a:spcPct val="0"/>
              </a:spcAft>
              <a:defRPr sz="2400">
                <a:solidFill>
                  <a:schemeClr val="tx1"/>
                </a:solidFill>
                <a:latin typeface="Times New Roman" panose="02020603050405020304" pitchFamily="18" charset="0"/>
              </a:defRPr>
            </a:lvl6pPr>
            <a:lvl7pPr marL="2074863" defTabSz="369888" eaLnBrk="0" fontAlgn="base" hangingPunct="0">
              <a:spcBef>
                <a:spcPct val="0"/>
              </a:spcBef>
              <a:spcAft>
                <a:spcPct val="0"/>
              </a:spcAft>
              <a:defRPr sz="2400">
                <a:solidFill>
                  <a:schemeClr val="tx1"/>
                </a:solidFill>
                <a:latin typeface="Times New Roman" panose="02020603050405020304" pitchFamily="18" charset="0"/>
              </a:defRPr>
            </a:lvl7pPr>
            <a:lvl8pPr marL="2532063" defTabSz="369888" eaLnBrk="0" fontAlgn="base" hangingPunct="0">
              <a:spcBef>
                <a:spcPct val="0"/>
              </a:spcBef>
              <a:spcAft>
                <a:spcPct val="0"/>
              </a:spcAft>
              <a:defRPr sz="2400">
                <a:solidFill>
                  <a:schemeClr val="tx1"/>
                </a:solidFill>
                <a:latin typeface="Times New Roman" panose="02020603050405020304" pitchFamily="18" charset="0"/>
              </a:defRPr>
            </a:lvl8pPr>
            <a:lvl9pPr marL="2989263" defTabSz="369888"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2000" dirty="0">
                <a:solidFill>
                  <a:schemeClr val="accent1"/>
                </a:solidFill>
                <a:latin typeface="Arial" panose="020B0604020202020204" pitchFamily="34" charset="0"/>
              </a:rPr>
              <a:t>0.52</a:t>
            </a:r>
          </a:p>
        </p:txBody>
      </p:sp>
      <p:sp>
        <p:nvSpPr>
          <p:cNvPr id="447531" name="Rectangle 43">
            <a:extLst>
              <a:ext uri="{FF2B5EF4-FFF2-40B4-BE49-F238E27FC236}">
                <a16:creationId xmlns:a16="http://schemas.microsoft.com/office/drawing/2014/main" id="{E4C5CB7B-4E24-E04A-8ED5-D95ECB578198}"/>
              </a:ext>
            </a:extLst>
          </p:cNvPr>
          <p:cNvSpPr>
            <a:spLocks noChangeArrowheads="1"/>
          </p:cNvSpPr>
          <p:nvPr/>
        </p:nvSpPr>
        <p:spPr bwMode="auto">
          <a:xfrm>
            <a:off x="6046788" y="4273550"/>
            <a:ext cx="830355" cy="420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5562" tIns="25400" rIns="55562" bIns="25400">
            <a:spAutoFit/>
          </a:bodyPr>
          <a:lstStyle>
            <a:lvl1pPr defTabSz="314325">
              <a:defRPr sz="2400">
                <a:solidFill>
                  <a:schemeClr val="tx1"/>
                </a:solidFill>
                <a:latin typeface="Times New Roman" panose="02020603050405020304" pitchFamily="18" charset="0"/>
              </a:defRPr>
            </a:lvl1pPr>
            <a:lvl2pPr marL="266700" defTabSz="314325">
              <a:defRPr sz="2400">
                <a:solidFill>
                  <a:schemeClr val="tx1"/>
                </a:solidFill>
                <a:latin typeface="Times New Roman" panose="02020603050405020304" pitchFamily="18" charset="0"/>
              </a:defRPr>
            </a:lvl2pPr>
            <a:lvl3pPr marL="536575" defTabSz="314325">
              <a:defRPr sz="2400">
                <a:solidFill>
                  <a:schemeClr val="tx1"/>
                </a:solidFill>
                <a:latin typeface="Times New Roman" panose="02020603050405020304" pitchFamily="18" charset="0"/>
              </a:defRPr>
            </a:lvl3pPr>
            <a:lvl4pPr marL="806450" defTabSz="314325">
              <a:defRPr sz="2400">
                <a:solidFill>
                  <a:schemeClr val="tx1"/>
                </a:solidFill>
                <a:latin typeface="Times New Roman" panose="02020603050405020304" pitchFamily="18" charset="0"/>
              </a:defRPr>
            </a:lvl4pPr>
            <a:lvl5pPr marL="1073150" defTabSz="314325">
              <a:defRPr sz="2400">
                <a:solidFill>
                  <a:schemeClr val="tx1"/>
                </a:solidFill>
                <a:latin typeface="Times New Roman" panose="02020603050405020304" pitchFamily="18" charset="0"/>
              </a:defRPr>
            </a:lvl5pPr>
            <a:lvl6pPr marL="1530350" defTabSz="314325" eaLnBrk="0" fontAlgn="base" hangingPunct="0">
              <a:spcBef>
                <a:spcPct val="0"/>
              </a:spcBef>
              <a:spcAft>
                <a:spcPct val="0"/>
              </a:spcAft>
              <a:defRPr sz="2400">
                <a:solidFill>
                  <a:schemeClr val="tx1"/>
                </a:solidFill>
                <a:latin typeface="Times New Roman" panose="02020603050405020304" pitchFamily="18" charset="0"/>
              </a:defRPr>
            </a:lvl6pPr>
            <a:lvl7pPr marL="1987550" defTabSz="314325" eaLnBrk="0" fontAlgn="base" hangingPunct="0">
              <a:spcBef>
                <a:spcPct val="0"/>
              </a:spcBef>
              <a:spcAft>
                <a:spcPct val="0"/>
              </a:spcAft>
              <a:defRPr sz="2400">
                <a:solidFill>
                  <a:schemeClr val="tx1"/>
                </a:solidFill>
                <a:latin typeface="Times New Roman" panose="02020603050405020304" pitchFamily="18" charset="0"/>
              </a:defRPr>
            </a:lvl7pPr>
            <a:lvl8pPr marL="2444750" defTabSz="314325" eaLnBrk="0" fontAlgn="base" hangingPunct="0">
              <a:spcBef>
                <a:spcPct val="0"/>
              </a:spcBef>
              <a:spcAft>
                <a:spcPct val="0"/>
              </a:spcAft>
              <a:defRPr sz="2400">
                <a:solidFill>
                  <a:schemeClr val="tx1"/>
                </a:solidFill>
                <a:latin typeface="Times New Roman" panose="02020603050405020304" pitchFamily="18" charset="0"/>
              </a:defRPr>
            </a:lvl8pPr>
            <a:lvl9pPr marL="2901950" defTabSz="3143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latin typeface="Arial" panose="020B0604020202020204" pitchFamily="34" charset="0"/>
              </a:rPr>
              <a:t>HVE </a:t>
            </a:r>
          </a:p>
        </p:txBody>
      </p:sp>
      <p:sp>
        <p:nvSpPr>
          <p:cNvPr id="45" name="Rectangle 26">
            <a:extLst>
              <a:ext uri="{FF2B5EF4-FFF2-40B4-BE49-F238E27FC236}">
                <a16:creationId xmlns:a16="http://schemas.microsoft.com/office/drawing/2014/main" id="{A132A2DE-E918-464D-8D08-1399AAF9118F}"/>
              </a:ext>
            </a:extLst>
          </p:cNvPr>
          <p:cNvSpPr>
            <a:spLocks noChangeArrowheads="1"/>
          </p:cNvSpPr>
          <p:nvPr/>
        </p:nvSpPr>
        <p:spPr bwMode="auto">
          <a:xfrm>
            <a:off x="7324725" y="4433077"/>
            <a:ext cx="781050" cy="430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7150" tIns="30162" rIns="57150" bIns="30162">
            <a:spAutoFit/>
          </a:bodyPr>
          <a:lstStyle>
            <a:lvl1pPr defTabSz="369888">
              <a:defRPr sz="2400">
                <a:solidFill>
                  <a:schemeClr val="tx1"/>
                </a:solidFill>
                <a:latin typeface="Times New Roman" panose="02020603050405020304" pitchFamily="18" charset="0"/>
              </a:defRPr>
            </a:lvl1pPr>
            <a:lvl2pPr marL="290513" defTabSz="369888">
              <a:defRPr sz="2400">
                <a:solidFill>
                  <a:schemeClr val="tx1"/>
                </a:solidFill>
                <a:latin typeface="Times New Roman" panose="02020603050405020304" pitchFamily="18" charset="0"/>
              </a:defRPr>
            </a:lvl2pPr>
            <a:lvl3pPr marL="581025" defTabSz="369888">
              <a:defRPr sz="2400">
                <a:solidFill>
                  <a:schemeClr val="tx1"/>
                </a:solidFill>
                <a:latin typeface="Times New Roman" panose="02020603050405020304" pitchFamily="18" charset="0"/>
              </a:defRPr>
            </a:lvl3pPr>
            <a:lvl4pPr marL="869950" defTabSz="369888">
              <a:defRPr sz="2400">
                <a:solidFill>
                  <a:schemeClr val="tx1"/>
                </a:solidFill>
                <a:latin typeface="Times New Roman" panose="02020603050405020304" pitchFamily="18" charset="0"/>
              </a:defRPr>
            </a:lvl4pPr>
            <a:lvl5pPr marL="1160463" defTabSz="369888">
              <a:defRPr sz="2400">
                <a:solidFill>
                  <a:schemeClr val="tx1"/>
                </a:solidFill>
                <a:latin typeface="Times New Roman" panose="02020603050405020304" pitchFamily="18" charset="0"/>
              </a:defRPr>
            </a:lvl5pPr>
            <a:lvl6pPr marL="1617663" defTabSz="369888" eaLnBrk="0" fontAlgn="base" hangingPunct="0">
              <a:spcBef>
                <a:spcPct val="0"/>
              </a:spcBef>
              <a:spcAft>
                <a:spcPct val="0"/>
              </a:spcAft>
              <a:defRPr sz="2400">
                <a:solidFill>
                  <a:schemeClr val="tx1"/>
                </a:solidFill>
                <a:latin typeface="Times New Roman" panose="02020603050405020304" pitchFamily="18" charset="0"/>
              </a:defRPr>
            </a:lvl6pPr>
            <a:lvl7pPr marL="2074863" defTabSz="369888" eaLnBrk="0" fontAlgn="base" hangingPunct="0">
              <a:spcBef>
                <a:spcPct val="0"/>
              </a:spcBef>
              <a:spcAft>
                <a:spcPct val="0"/>
              </a:spcAft>
              <a:defRPr sz="2400">
                <a:solidFill>
                  <a:schemeClr val="tx1"/>
                </a:solidFill>
                <a:latin typeface="Times New Roman" panose="02020603050405020304" pitchFamily="18" charset="0"/>
              </a:defRPr>
            </a:lvl7pPr>
            <a:lvl8pPr marL="2532063" defTabSz="369888" eaLnBrk="0" fontAlgn="base" hangingPunct="0">
              <a:spcBef>
                <a:spcPct val="0"/>
              </a:spcBef>
              <a:spcAft>
                <a:spcPct val="0"/>
              </a:spcAft>
              <a:defRPr sz="2400">
                <a:solidFill>
                  <a:schemeClr val="tx1"/>
                </a:solidFill>
                <a:latin typeface="Times New Roman" panose="02020603050405020304" pitchFamily="18" charset="0"/>
              </a:defRPr>
            </a:lvl8pPr>
            <a:lvl9pPr marL="2989263" defTabSz="369888"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solidFill>
                  <a:schemeClr val="accent1"/>
                </a:solidFill>
                <a:latin typeface="Arial" panose="020B0604020202020204" pitchFamily="34" charset="0"/>
              </a:rPr>
              <a:t>0.36</a:t>
            </a:r>
          </a:p>
        </p:txBody>
      </p:sp>
      <p:sp>
        <p:nvSpPr>
          <p:cNvPr id="46" name="Rectangle 26">
            <a:extLst>
              <a:ext uri="{FF2B5EF4-FFF2-40B4-BE49-F238E27FC236}">
                <a16:creationId xmlns:a16="http://schemas.microsoft.com/office/drawing/2014/main" id="{22F7601F-CA21-8345-821F-086461585217}"/>
              </a:ext>
            </a:extLst>
          </p:cNvPr>
          <p:cNvSpPr>
            <a:spLocks noChangeArrowheads="1"/>
          </p:cNvSpPr>
          <p:nvPr/>
        </p:nvSpPr>
        <p:spPr bwMode="auto">
          <a:xfrm>
            <a:off x="7350125" y="5499877"/>
            <a:ext cx="781050" cy="430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7150" tIns="30162" rIns="57150" bIns="30162">
            <a:spAutoFit/>
          </a:bodyPr>
          <a:lstStyle>
            <a:lvl1pPr defTabSz="369888">
              <a:defRPr sz="2400">
                <a:solidFill>
                  <a:schemeClr val="tx1"/>
                </a:solidFill>
                <a:latin typeface="Times New Roman" panose="02020603050405020304" pitchFamily="18" charset="0"/>
              </a:defRPr>
            </a:lvl1pPr>
            <a:lvl2pPr marL="290513" defTabSz="369888">
              <a:defRPr sz="2400">
                <a:solidFill>
                  <a:schemeClr val="tx1"/>
                </a:solidFill>
                <a:latin typeface="Times New Roman" panose="02020603050405020304" pitchFamily="18" charset="0"/>
              </a:defRPr>
            </a:lvl2pPr>
            <a:lvl3pPr marL="581025" defTabSz="369888">
              <a:defRPr sz="2400">
                <a:solidFill>
                  <a:schemeClr val="tx1"/>
                </a:solidFill>
                <a:latin typeface="Times New Roman" panose="02020603050405020304" pitchFamily="18" charset="0"/>
              </a:defRPr>
            </a:lvl3pPr>
            <a:lvl4pPr marL="869950" defTabSz="369888">
              <a:defRPr sz="2400">
                <a:solidFill>
                  <a:schemeClr val="tx1"/>
                </a:solidFill>
                <a:latin typeface="Times New Roman" panose="02020603050405020304" pitchFamily="18" charset="0"/>
              </a:defRPr>
            </a:lvl4pPr>
            <a:lvl5pPr marL="1160463" defTabSz="369888">
              <a:defRPr sz="2400">
                <a:solidFill>
                  <a:schemeClr val="tx1"/>
                </a:solidFill>
                <a:latin typeface="Times New Roman" panose="02020603050405020304" pitchFamily="18" charset="0"/>
              </a:defRPr>
            </a:lvl5pPr>
            <a:lvl6pPr marL="1617663" defTabSz="369888" eaLnBrk="0" fontAlgn="base" hangingPunct="0">
              <a:spcBef>
                <a:spcPct val="0"/>
              </a:spcBef>
              <a:spcAft>
                <a:spcPct val="0"/>
              </a:spcAft>
              <a:defRPr sz="2400">
                <a:solidFill>
                  <a:schemeClr val="tx1"/>
                </a:solidFill>
                <a:latin typeface="Times New Roman" panose="02020603050405020304" pitchFamily="18" charset="0"/>
              </a:defRPr>
            </a:lvl6pPr>
            <a:lvl7pPr marL="2074863" defTabSz="369888" eaLnBrk="0" fontAlgn="base" hangingPunct="0">
              <a:spcBef>
                <a:spcPct val="0"/>
              </a:spcBef>
              <a:spcAft>
                <a:spcPct val="0"/>
              </a:spcAft>
              <a:defRPr sz="2400">
                <a:solidFill>
                  <a:schemeClr val="tx1"/>
                </a:solidFill>
                <a:latin typeface="Times New Roman" panose="02020603050405020304" pitchFamily="18" charset="0"/>
              </a:defRPr>
            </a:lvl7pPr>
            <a:lvl8pPr marL="2532063" defTabSz="369888" eaLnBrk="0" fontAlgn="base" hangingPunct="0">
              <a:spcBef>
                <a:spcPct val="0"/>
              </a:spcBef>
              <a:spcAft>
                <a:spcPct val="0"/>
              </a:spcAft>
              <a:defRPr sz="2400">
                <a:solidFill>
                  <a:schemeClr val="tx1"/>
                </a:solidFill>
                <a:latin typeface="Times New Roman" panose="02020603050405020304" pitchFamily="18" charset="0"/>
              </a:defRPr>
            </a:lvl8pPr>
            <a:lvl9pPr marL="2989263" defTabSz="369888"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solidFill>
                  <a:schemeClr val="accent1"/>
                </a:solidFill>
                <a:latin typeface="Arial" panose="020B0604020202020204" pitchFamily="34" charset="0"/>
              </a:rPr>
              <a:t>0.01</a:t>
            </a:r>
          </a:p>
        </p:txBody>
      </p:sp>
      <p:sp>
        <p:nvSpPr>
          <p:cNvPr id="47" name="Rectangle 26">
            <a:extLst>
              <a:ext uri="{FF2B5EF4-FFF2-40B4-BE49-F238E27FC236}">
                <a16:creationId xmlns:a16="http://schemas.microsoft.com/office/drawing/2014/main" id="{46037E89-0379-484E-B4DA-923A29659629}"/>
              </a:ext>
            </a:extLst>
          </p:cNvPr>
          <p:cNvSpPr>
            <a:spLocks noChangeArrowheads="1"/>
          </p:cNvSpPr>
          <p:nvPr/>
        </p:nvSpPr>
        <p:spPr bwMode="auto">
          <a:xfrm>
            <a:off x="7758158" y="6319906"/>
            <a:ext cx="781050" cy="430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7150" tIns="30162" rIns="57150" bIns="30162">
            <a:spAutoFit/>
          </a:bodyPr>
          <a:lstStyle>
            <a:lvl1pPr defTabSz="369888">
              <a:defRPr sz="2400">
                <a:solidFill>
                  <a:schemeClr val="tx1"/>
                </a:solidFill>
                <a:latin typeface="Times New Roman" panose="02020603050405020304" pitchFamily="18" charset="0"/>
              </a:defRPr>
            </a:lvl1pPr>
            <a:lvl2pPr marL="290513" defTabSz="369888">
              <a:defRPr sz="2400">
                <a:solidFill>
                  <a:schemeClr val="tx1"/>
                </a:solidFill>
                <a:latin typeface="Times New Roman" panose="02020603050405020304" pitchFamily="18" charset="0"/>
              </a:defRPr>
            </a:lvl2pPr>
            <a:lvl3pPr marL="581025" defTabSz="369888">
              <a:defRPr sz="2400">
                <a:solidFill>
                  <a:schemeClr val="tx1"/>
                </a:solidFill>
                <a:latin typeface="Times New Roman" panose="02020603050405020304" pitchFamily="18" charset="0"/>
              </a:defRPr>
            </a:lvl3pPr>
            <a:lvl4pPr marL="869950" defTabSz="369888">
              <a:defRPr sz="2400">
                <a:solidFill>
                  <a:schemeClr val="tx1"/>
                </a:solidFill>
                <a:latin typeface="Times New Roman" panose="02020603050405020304" pitchFamily="18" charset="0"/>
              </a:defRPr>
            </a:lvl4pPr>
            <a:lvl5pPr marL="1160463" defTabSz="369888">
              <a:defRPr sz="2400">
                <a:solidFill>
                  <a:schemeClr val="tx1"/>
                </a:solidFill>
                <a:latin typeface="Times New Roman" panose="02020603050405020304" pitchFamily="18" charset="0"/>
              </a:defRPr>
            </a:lvl5pPr>
            <a:lvl6pPr marL="1617663" defTabSz="369888" eaLnBrk="0" fontAlgn="base" hangingPunct="0">
              <a:spcBef>
                <a:spcPct val="0"/>
              </a:spcBef>
              <a:spcAft>
                <a:spcPct val="0"/>
              </a:spcAft>
              <a:defRPr sz="2400">
                <a:solidFill>
                  <a:schemeClr val="tx1"/>
                </a:solidFill>
                <a:latin typeface="Times New Roman" panose="02020603050405020304" pitchFamily="18" charset="0"/>
              </a:defRPr>
            </a:lvl6pPr>
            <a:lvl7pPr marL="2074863" defTabSz="369888" eaLnBrk="0" fontAlgn="base" hangingPunct="0">
              <a:spcBef>
                <a:spcPct val="0"/>
              </a:spcBef>
              <a:spcAft>
                <a:spcPct val="0"/>
              </a:spcAft>
              <a:defRPr sz="2400">
                <a:solidFill>
                  <a:schemeClr val="tx1"/>
                </a:solidFill>
                <a:latin typeface="Times New Roman" panose="02020603050405020304" pitchFamily="18" charset="0"/>
              </a:defRPr>
            </a:lvl7pPr>
            <a:lvl8pPr marL="2532063" defTabSz="369888" eaLnBrk="0" fontAlgn="base" hangingPunct="0">
              <a:spcBef>
                <a:spcPct val="0"/>
              </a:spcBef>
              <a:spcAft>
                <a:spcPct val="0"/>
              </a:spcAft>
              <a:defRPr sz="2400">
                <a:solidFill>
                  <a:schemeClr val="tx1"/>
                </a:solidFill>
                <a:latin typeface="Times New Roman" panose="02020603050405020304" pitchFamily="18" charset="0"/>
              </a:defRPr>
            </a:lvl8pPr>
            <a:lvl9pPr marL="2989263" defTabSz="369888"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solidFill>
                  <a:schemeClr val="accent1"/>
                </a:solidFill>
                <a:latin typeface="Arial" panose="020B0604020202020204" pitchFamily="34" charset="0"/>
              </a:rPr>
              <a:t>1.00</a:t>
            </a:r>
          </a:p>
        </p:txBody>
      </p:sp>
      <p:sp>
        <p:nvSpPr>
          <p:cNvPr id="2" name="Slide Number Placeholder 1"/>
          <p:cNvSpPr>
            <a:spLocks noGrp="1"/>
          </p:cNvSpPr>
          <p:nvPr>
            <p:ph type="sldNum" sz="quarter" idx="12"/>
          </p:nvPr>
        </p:nvSpPr>
        <p:spPr/>
        <p:txBody>
          <a:bodyPr/>
          <a:lstStyle/>
          <a:p>
            <a:fld id="{0798D939-2D9E-2142-A80A-FFDECD1E5A9B}" type="slidenum">
              <a:rPr lang="en-US" smtClean="0"/>
              <a:t>11</a:t>
            </a:fld>
            <a:endParaRPr lang="en-US"/>
          </a:p>
        </p:txBody>
      </p:sp>
      <p:sp>
        <p:nvSpPr>
          <p:cNvPr id="49" name="Rectangle 34">
            <a:extLst>
              <a:ext uri="{FF2B5EF4-FFF2-40B4-BE49-F238E27FC236}">
                <a16:creationId xmlns:a16="http://schemas.microsoft.com/office/drawing/2014/main" id="{E9B383F5-4F0C-1640-864E-F26797BA1573}"/>
              </a:ext>
            </a:extLst>
          </p:cNvPr>
          <p:cNvSpPr>
            <a:spLocks noChangeArrowheads="1"/>
          </p:cNvSpPr>
          <p:nvPr/>
        </p:nvSpPr>
        <p:spPr bwMode="auto">
          <a:xfrm>
            <a:off x="4149088" y="6191310"/>
            <a:ext cx="1893146" cy="420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5562" tIns="25400" rIns="55562" bIns="25400">
            <a:spAutoFit/>
          </a:bodyPr>
          <a:lstStyle>
            <a:lvl1pPr defTabSz="314325">
              <a:defRPr sz="2400">
                <a:solidFill>
                  <a:schemeClr val="tx1"/>
                </a:solidFill>
                <a:latin typeface="Times New Roman" panose="02020603050405020304" pitchFamily="18" charset="0"/>
              </a:defRPr>
            </a:lvl1pPr>
            <a:lvl2pPr marL="266700" defTabSz="314325">
              <a:defRPr sz="2400">
                <a:solidFill>
                  <a:schemeClr val="tx1"/>
                </a:solidFill>
                <a:latin typeface="Times New Roman" panose="02020603050405020304" pitchFamily="18" charset="0"/>
              </a:defRPr>
            </a:lvl2pPr>
            <a:lvl3pPr marL="536575" defTabSz="314325">
              <a:defRPr sz="2400">
                <a:solidFill>
                  <a:schemeClr val="tx1"/>
                </a:solidFill>
                <a:latin typeface="Times New Roman" panose="02020603050405020304" pitchFamily="18" charset="0"/>
              </a:defRPr>
            </a:lvl3pPr>
            <a:lvl4pPr marL="806450" defTabSz="314325">
              <a:defRPr sz="2400">
                <a:solidFill>
                  <a:schemeClr val="tx1"/>
                </a:solidFill>
                <a:latin typeface="Times New Roman" panose="02020603050405020304" pitchFamily="18" charset="0"/>
              </a:defRPr>
            </a:lvl4pPr>
            <a:lvl5pPr marL="1073150" defTabSz="314325">
              <a:defRPr sz="2400">
                <a:solidFill>
                  <a:schemeClr val="tx1"/>
                </a:solidFill>
                <a:latin typeface="Times New Roman" panose="02020603050405020304" pitchFamily="18" charset="0"/>
              </a:defRPr>
            </a:lvl5pPr>
            <a:lvl6pPr marL="1530350" defTabSz="314325" eaLnBrk="0" fontAlgn="base" hangingPunct="0">
              <a:spcBef>
                <a:spcPct val="0"/>
              </a:spcBef>
              <a:spcAft>
                <a:spcPct val="0"/>
              </a:spcAft>
              <a:defRPr sz="2400">
                <a:solidFill>
                  <a:schemeClr val="tx1"/>
                </a:solidFill>
                <a:latin typeface="Times New Roman" panose="02020603050405020304" pitchFamily="18" charset="0"/>
              </a:defRPr>
            </a:lvl6pPr>
            <a:lvl7pPr marL="1987550" defTabSz="314325" eaLnBrk="0" fontAlgn="base" hangingPunct="0">
              <a:spcBef>
                <a:spcPct val="0"/>
              </a:spcBef>
              <a:spcAft>
                <a:spcPct val="0"/>
              </a:spcAft>
              <a:defRPr sz="2400">
                <a:solidFill>
                  <a:schemeClr val="tx1"/>
                </a:solidFill>
                <a:latin typeface="Times New Roman" panose="02020603050405020304" pitchFamily="18" charset="0"/>
              </a:defRPr>
            </a:lvl7pPr>
            <a:lvl8pPr marL="2444750" defTabSz="314325" eaLnBrk="0" fontAlgn="base" hangingPunct="0">
              <a:spcBef>
                <a:spcPct val="0"/>
              </a:spcBef>
              <a:spcAft>
                <a:spcPct val="0"/>
              </a:spcAft>
              <a:defRPr sz="2400">
                <a:solidFill>
                  <a:schemeClr val="tx1"/>
                </a:solidFill>
                <a:latin typeface="Times New Roman" panose="02020603050405020304" pitchFamily="18" charset="0"/>
              </a:defRPr>
            </a:lvl8pPr>
            <a:lvl9pPr marL="2901950" defTabSz="3143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latin typeface="Arial" panose="020B0604020202020204" pitchFamily="34" charset="0"/>
              </a:rPr>
              <a:t>Biopsy death</a:t>
            </a:r>
          </a:p>
        </p:txBody>
      </p:sp>
      <p:sp>
        <p:nvSpPr>
          <p:cNvPr id="50" name="Rectangle 44">
            <a:extLst>
              <a:ext uri="{FF2B5EF4-FFF2-40B4-BE49-F238E27FC236}">
                <a16:creationId xmlns:a16="http://schemas.microsoft.com/office/drawing/2014/main" id="{C86F9BBD-958B-3742-8925-75509A6FDFE8}"/>
              </a:ext>
            </a:extLst>
          </p:cNvPr>
          <p:cNvSpPr>
            <a:spLocks noChangeArrowheads="1"/>
          </p:cNvSpPr>
          <p:nvPr/>
        </p:nvSpPr>
        <p:spPr bwMode="auto">
          <a:xfrm>
            <a:off x="6019800" y="5377725"/>
            <a:ext cx="947738" cy="420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5562" tIns="25400" rIns="55562" bIns="25400">
            <a:spAutoFit/>
          </a:bodyPr>
          <a:lstStyle>
            <a:lvl1pPr defTabSz="314325">
              <a:defRPr sz="2400">
                <a:solidFill>
                  <a:schemeClr val="tx1"/>
                </a:solidFill>
                <a:latin typeface="Times New Roman" panose="02020603050405020304" pitchFamily="18" charset="0"/>
              </a:defRPr>
            </a:lvl1pPr>
            <a:lvl2pPr marL="266700" defTabSz="314325">
              <a:defRPr sz="2400">
                <a:solidFill>
                  <a:schemeClr val="tx1"/>
                </a:solidFill>
                <a:latin typeface="Times New Roman" panose="02020603050405020304" pitchFamily="18" charset="0"/>
              </a:defRPr>
            </a:lvl2pPr>
            <a:lvl3pPr marL="536575" defTabSz="314325">
              <a:defRPr sz="2400">
                <a:solidFill>
                  <a:schemeClr val="tx1"/>
                </a:solidFill>
                <a:latin typeface="Times New Roman" panose="02020603050405020304" pitchFamily="18" charset="0"/>
              </a:defRPr>
            </a:lvl3pPr>
            <a:lvl4pPr marL="806450" defTabSz="314325">
              <a:defRPr sz="2400">
                <a:solidFill>
                  <a:schemeClr val="tx1"/>
                </a:solidFill>
                <a:latin typeface="Times New Roman" panose="02020603050405020304" pitchFamily="18" charset="0"/>
              </a:defRPr>
            </a:lvl4pPr>
            <a:lvl5pPr marL="1073150" defTabSz="314325">
              <a:defRPr sz="2400">
                <a:solidFill>
                  <a:schemeClr val="tx1"/>
                </a:solidFill>
                <a:latin typeface="Times New Roman" panose="02020603050405020304" pitchFamily="18" charset="0"/>
              </a:defRPr>
            </a:lvl5pPr>
            <a:lvl6pPr marL="1530350" defTabSz="314325" eaLnBrk="0" fontAlgn="base" hangingPunct="0">
              <a:spcBef>
                <a:spcPct val="0"/>
              </a:spcBef>
              <a:spcAft>
                <a:spcPct val="0"/>
              </a:spcAft>
              <a:defRPr sz="2400">
                <a:solidFill>
                  <a:schemeClr val="tx1"/>
                </a:solidFill>
                <a:latin typeface="Times New Roman" panose="02020603050405020304" pitchFamily="18" charset="0"/>
              </a:defRPr>
            </a:lvl6pPr>
            <a:lvl7pPr marL="1987550" defTabSz="314325" eaLnBrk="0" fontAlgn="base" hangingPunct="0">
              <a:spcBef>
                <a:spcPct val="0"/>
              </a:spcBef>
              <a:spcAft>
                <a:spcPct val="0"/>
              </a:spcAft>
              <a:defRPr sz="2400">
                <a:solidFill>
                  <a:schemeClr val="tx1"/>
                </a:solidFill>
                <a:latin typeface="Times New Roman" panose="02020603050405020304" pitchFamily="18" charset="0"/>
              </a:defRPr>
            </a:lvl7pPr>
            <a:lvl8pPr marL="2444750" defTabSz="314325" eaLnBrk="0" fontAlgn="base" hangingPunct="0">
              <a:spcBef>
                <a:spcPct val="0"/>
              </a:spcBef>
              <a:spcAft>
                <a:spcPct val="0"/>
              </a:spcAft>
              <a:defRPr sz="2400">
                <a:solidFill>
                  <a:schemeClr val="tx1"/>
                </a:solidFill>
                <a:latin typeface="Times New Roman" panose="02020603050405020304" pitchFamily="18" charset="0"/>
              </a:defRPr>
            </a:lvl8pPr>
            <a:lvl9pPr marL="2901950" defTabSz="3143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latin typeface="Arial" panose="020B0604020202020204" pitchFamily="34" charset="0"/>
              </a:rPr>
              <a:t>OVE</a:t>
            </a:r>
          </a:p>
        </p:txBody>
      </p:sp>
    </p:spTree>
    <p:extLst>
      <p:ext uri="{BB962C8B-B14F-4D97-AF65-F5344CB8AC3E}">
        <p14:creationId xmlns:p14="http://schemas.microsoft.com/office/powerpoint/2010/main" val="1617962902"/>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7490" name="Freeform 2">
            <a:extLst>
              <a:ext uri="{FF2B5EF4-FFF2-40B4-BE49-F238E27FC236}">
                <a16:creationId xmlns:a16="http://schemas.microsoft.com/office/drawing/2014/main" id="{3BDCC1FB-0362-064E-8652-621BCAE255BA}"/>
              </a:ext>
            </a:extLst>
          </p:cNvPr>
          <p:cNvSpPr>
            <a:spLocks/>
          </p:cNvSpPr>
          <p:nvPr/>
        </p:nvSpPr>
        <p:spPr bwMode="auto">
          <a:xfrm>
            <a:off x="866775" y="3378200"/>
            <a:ext cx="4287838" cy="128588"/>
          </a:xfrm>
          <a:custGeom>
            <a:avLst/>
            <a:gdLst>
              <a:gd name="T0" fmla="*/ 0 w 2701"/>
              <a:gd name="T1" fmla="*/ 80 h 81"/>
              <a:gd name="T2" fmla="*/ 0 w 2701"/>
              <a:gd name="T3" fmla="*/ 0 h 81"/>
              <a:gd name="T4" fmla="*/ 2700 w 2701"/>
              <a:gd name="T5" fmla="*/ 0 h 81"/>
              <a:gd name="T6" fmla="*/ 2700 w 2701"/>
              <a:gd name="T7" fmla="*/ 0 h 81"/>
            </a:gdLst>
            <a:ahLst/>
            <a:cxnLst>
              <a:cxn ang="0">
                <a:pos x="T0" y="T1"/>
              </a:cxn>
              <a:cxn ang="0">
                <a:pos x="T2" y="T3"/>
              </a:cxn>
              <a:cxn ang="0">
                <a:pos x="T4" y="T5"/>
              </a:cxn>
              <a:cxn ang="0">
                <a:pos x="T6" y="T7"/>
              </a:cxn>
            </a:cxnLst>
            <a:rect l="0" t="0" r="r" b="b"/>
            <a:pathLst>
              <a:path w="2701" h="81">
                <a:moveTo>
                  <a:pt x="0" y="80"/>
                </a:moveTo>
                <a:lnTo>
                  <a:pt x="0" y="0"/>
                </a:lnTo>
                <a:lnTo>
                  <a:pt x="2700" y="0"/>
                </a:lnTo>
                <a:lnTo>
                  <a:pt x="2700" y="0"/>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p>
        </p:txBody>
      </p:sp>
      <p:sp>
        <p:nvSpPr>
          <p:cNvPr id="447491" name="Freeform 3">
            <a:extLst>
              <a:ext uri="{FF2B5EF4-FFF2-40B4-BE49-F238E27FC236}">
                <a16:creationId xmlns:a16="http://schemas.microsoft.com/office/drawing/2014/main" id="{0346838F-2ED8-574A-822F-00D23CDA17D5}"/>
              </a:ext>
            </a:extLst>
          </p:cNvPr>
          <p:cNvSpPr>
            <a:spLocks/>
          </p:cNvSpPr>
          <p:nvPr/>
        </p:nvSpPr>
        <p:spPr bwMode="auto">
          <a:xfrm>
            <a:off x="914400" y="3505200"/>
            <a:ext cx="2038350" cy="2209800"/>
          </a:xfrm>
          <a:custGeom>
            <a:avLst/>
            <a:gdLst>
              <a:gd name="T0" fmla="*/ 0 w 1284"/>
              <a:gd name="T1" fmla="*/ 0 h 1513"/>
              <a:gd name="T2" fmla="*/ 0 w 1284"/>
              <a:gd name="T3" fmla="*/ 1512 h 1513"/>
              <a:gd name="T4" fmla="*/ 1283 w 1284"/>
              <a:gd name="T5" fmla="*/ 1512 h 1513"/>
            </a:gdLst>
            <a:ahLst/>
            <a:cxnLst>
              <a:cxn ang="0">
                <a:pos x="T0" y="T1"/>
              </a:cxn>
              <a:cxn ang="0">
                <a:pos x="T2" y="T3"/>
              </a:cxn>
              <a:cxn ang="0">
                <a:pos x="T4" y="T5"/>
              </a:cxn>
            </a:cxnLst>
            <a:rect l="0" t="0" r="r" b="b"/>
            <a:pathLst>
              <a:path w="1284" h="1513">
                <a:moveTo>
                  <a:pt x="0" y="0"/>
                </a:moveTo>
                <a:lnTo>
                  <a:pt x="0" y="1512"/>
                </a:lnTo>
                <a:lnTo>
                  <a:pt x="1283" y="1512"/>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p>
        </p:txBody>
      </p:sp>
      <p:sp>
        <p:nvSpPr>
          <p:cNvPr id="447492" name="Rectangle 4">
            <a:extLst>
              <a:ext uri="{FF2B5EF4-FFF2-40B4-BE49-F238E27FC236}">
                <a16:creationId xmlns:a16="http://schemas.microsoft.com/office/drawing/2014/main" id="{4AFBE6EB-DAEF-B14F-8A42-AE342BE90FED}"/>
              </a:ext>
            </a:extLst>
          </p:cNvPr>
          <p:cNvSpPr>
            <a:spLocks noChangeArrowheads="1"/>
          </p:cNvSpPr>
          <p:nvPr/>
        </p:nvSpPr>
        <p:spPr bwMode="auto">
          <a:xfrm>
            <a:off x="1790700" y="1090613"/>
            <a:ext cx="818941" cy="420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5562" tIns="25400" rIns="55562" bIns="25400">
            <a:spAutoFit/>
          </a:bodyPr>
          <a:lstStyle>
            <a:lvl1pPr defTabSz="314325">
              <a:defRPr sz="2400">
                <a:solidFill>
                  <a:schemeClr val="tx1"/>
                </a:solidFill>
                <a:latin typeface="Times New Roman" panose="02020603050405020304" pitchFamily="18" charset="0"/>
              </a:defRPr>
            </a:lvl1pPr>
            <a:lvl2pPr marL="266700" defTabSz="314325">
              <a:defRPr sz="2400">
                <a:solidFill>
                  <a:schemeClr val="tx1"/>
                </a:solidFill>
                <a:latin typeface="Times New Roman" panose="02020603050405020304" pitchFamily="18" charset="0"/>
              </a:defRPr>
            </a:lvl2pPr>
            <a:lvl3pPr marL="536575" defTabSz="314325">
              <a:defRPr sz="2400">
                <a:solidFill>
                  <a:schemeClr val="tx1"/>
                </a:solidFill>
                <a:latin typeface="Times New Roman" panose="02020603050405020304" pitchFamily="18" charset="0"/>
              </a:defRPr>
            </a:lvl3pPr>
            <a:lvl4pPr marL="806450" defTabSz="314325">
              <a:defRPr sz="2400">
                <a:solidFill>
                  <a:schemeClr val="tx1"/>
                </a:solidFill>
                <a:latin typeface="Times New Roman" panose="02020603050405020304" pitchFamily="18" charset="0"/>
              </a:defRPr>
            </a:lvl4pPr>
            <a:lvl5pPr marL="1073150" defTabSz="314325">
              <a:defRPr sz="2400">
                <a:solidFill>
                  <a:schemeClr val="tx1"/>
                </a:solidFill>
                <a:latin typeface="Times New Roman" panose="02020603050405020304" pitchFamily="18" charset="0"/>
              </a:defRPr>
            </a:lvl5pPr>
            <a:lvl6pPr marL="1530350" defTabSz="314325" eaLnBrk="0" fontAlgn="base" hangingPunct="0">
              <a:spcBef>
                <a:spcPct val="0"/>
              </a:spcBef>
              <a:spcAft>
                <a:spcPct val="0"/>
              </a:spcAft>
              <a:defRPr sz="2400">
                <a:solidFill>
                  <a:schemeClr val="tx1"/>
                </a:solidFill>
                <a:latin typeface="Times New Roman" panose="02020603050405020304" pitchFamily="18" charset="0"/>
              </a:defRPr>
            </a:lvl6pPr>
            <a:lvl7pPr marL="1987550" defTabSz="314325" eaLnBrk="0" fontAlgn="base" hangingPunct="0">
              <a:spcBef>
                <a:spcPct val="0"/>
              </a:spcBef>
              <a:spcAft>
                <a:spcPct val="0"/>
              </a:spcAft>
              <a:defRPr sz="2400">
                <a:solidFill>
                  <a:schemeClr val="tx1"/>
                </a:solidFill>
                <a:latin typeface="Times New Roman" panose="02020603050405020304" pitchFamily="18" charset="0"/>
              </a:defRPr>
            </a:lvl7pPr>
            <a:lvl8pPr marL="2444750" defTabSz="314325" eaLnBrk="0" fontAlgn="base" hangingPunct="0">
              <a:spcBef>
                <a:spcPct val="0"/>
              </a:spcBef>
              <a:spcAft>
                <a:spcPct val="0"/>
              </a:spcAft>
              <a:defRPr sz="2400">
                <a:solidFill>
                  <a:schemeClr val="tx1"/>
                </a:solidFill>
                <a:latin typeface="Times New Roman" panose="02020603050405020304" pitchFamily="18" charset="0"/>
              </a:defRPr>
            </a:lvl8pPr>
            <a:lvl9pPr marL="2901950" defTabSz="3143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latin typeface="Arial" panose="020B0604020202020204" pitchFamily="34" charset="0"/>
              </a:rPr>
              <a:t>Treat</a:t>
            </a:r>
          </a:p>
        </p:txBody>
      </p:sp>
      <p:sp>
        <p:nvSpPr>
          <p:cNvPr id="447493" name="Freeform 5">
            <a:extLst>
              <a:ext uri="{FF2B5EF4-FFF2-40B4-BE49-F238E27FC236}">
                <a16:creationId xmlns:a16="http://schemas.microsoft.com/office/drawing/2014/main" id="{E57C0661-6BE9-FC4C-B7DA-23F192DFC3BB}"/>
              </a:ext>
            </a:extLst>
          </p:cNvPr>
          <p:cNvSpPr>
            <a:spLocks/>
          </p:cNvSpPr>
          <p:nvPr/>
        </p:nvSpPr>
        <p:spPr bwMode="auto">
          <a:xfrm>
            <a:off x="5067300" y="911225"/>
            <a:ext cx="2386013" cy="388938"/>
          </a:xfrm>
          <a:custGeom>
            <a:avLst/>
            <a:gdLst>
              <a:gd name="T0" fmla="*/ 0 w 1503"/>
              <a:gd name="T1" fmla="*/ 244 h 245"/>
              <a:gd name="T2" fmla="*/ 0 w 1503"/>
              <a:gd name="T3" fmla="*/ 0 h 245"/>
              <a:gd name="T4" fmla="*/ 1502 w 1503"/>
              <a:gd name="T5" fmla="*/ 0 h 245"/>
            </a:gdLst>
            <a:ahLst/>
            <a:cxnLst>
              <a:cxn ang="0">
                <a:pos x="T0" y="T1"/>
              </a:cxn>
              <a:cxn ang="0">
                <a:pos x="T2" y="T3"/>
              </a:cxn>
              <a:cxn ang="0">
                <a:pos x="T4" y="T5"/>
              </a:cxn>
            </a:cxnLst>
            <a:rect l="0" t="0" r="r" b="b"/>
            <a:pathLst>
              <a:path w="1503" h="245">
                <a:moveTo>
                  <a:pt x="0" y="244"/>
                </a:moveTo>
                <a:lnTo>
                  <a:pt x="0" y="0"/>
                </a:lnTo>
                <a:lnTo>
                  <a:pt x="1502" y="0"/>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p>
        </p:txBody>
      </p:sp>
      <p:sp>
        <p:nvSpPr>
          <p:cNvPr id="447494" name="Freeform 6">
            <a:extLst>
              <a:ext uri="{FF2B5EF4-FFF2-40B4-BE49-F238E27FC236}">
                <a16:creationId xmlns:a16="http://schemas.microsoft.com/office/drawing/2014/main" id="{8B667D63-0E42-2949-B4DB-B0D23204F583}"/>
              </a:ext>
            </a:extLst>
          </p:cNvPr>
          <p:cNvSpPr>
            <a:spLocks/>
          </p:cNvSpPr>
          <p:nvPr/>
        </p:nvSpPr>
        <p:spPr bwMode="auto">
          <a:xfrm>
            <a:off x="5067300" y="1481138"/>
            <a:ext cx="2386013" cy="485775"/>
          </a:xfrm>
          <a:custGeom>
            <a:avLst/>
            <a:gdLst>
              <a:gd name="T0" fmla="*/ 0 w 1503"/>
              <a:gd name="T1" fmla="*/ 0 h 306"/>
              <a:gd name="T2" fmla="*/ 0 w 1503"/>
              <a:gd name="T3" fmla="*/ 305 h 306"/>
              <a:gd name="T4" fmla="*/ 1502 w 1503"/>
              <a:gd name="T5" fmla="*/ 305 h 306"/>
            </a:gdLst>
            <a:ahLst/>
            <a:cxnLst>
              <a:cxn ang="0">
                <a:pos x="T0" y="T1"/>
              </a:cxn>
              <a:cxn ang="0">
                <a:pos x="T2" y="T3"/>
              </a:cxn>
              <a:cxn ang="0">
                <a:pos x="T4" y="T5"/>
              </a:cxn>
            </a:cxnLst>
            <a:rect l="0" t="0" r="r" b="b"/>
            <a:pathLst>
              <a:path w="1503" h="306">
                <a:moveTo>
                  <a:pt x="0" y="0"/>
                </a:moveTo>
                <a:lnTo>
                  <a:pt x="0" y="305"/>
                </a:lnTo>
                <a:lnTo>
                  <a:pt x="1502" y="305"/>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p>
        </p:txBody>
      </p:sp>
      <p:sp>
        <p:nvSpPr>
          <p:cNvPr id="447495" name="Rectangle 7">
            <a:extLst>
              <a:ext uri="{FF2B5EF4-FFF2-40B4-BE49-F238E27FC236}">
                <a16:creationId xmlns:a16="http://schemas.microsoft.com/office/drawing/2014/main" id="{ED0482A1-6FF1-2740-8FD3-43EEACCCE3D8}"/>
              </a:ext>
            </a:extLst>
          </p:cNvPr>
          <p:cNvSpPr>
            <a:spLocks noChangeArrowheads="1"/>
          </p:cNvSpPr>
          <p:nvPr/>
        </p:nvSpPr>
        <p:spPr bwMode="auto">
          <a:xfrm>
            <a:off x="5986463" y="522288"/>
            <a:ext cx="745396" cy="420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5562" tIns="25400" rIns="55562" bIns="25400">
            <a:spAutoFit/>
          </a:bodyPr>
          <a:lstStyle>
            <a:lvl1pPr defTabSz="314325">
              <a:defRPr sz="2400">
                <a:solidFill>
                  <a:schemeClr val="tx1"/>
                </a:solidFill>
                <a:latin typeface="Times New Roman" panose="02020603050405020304" pitchFamily="18" charset="0"/>
              </a:defRPr>
            </a:lvl1pPr>
            <a:lvl2pPr marL="266700" defTabSz="314325">
              <a:defRPr sz="2400">
                <a:solidFill>
                  <a:schemeClr val="tx1"/>
                </a:solidFill>
                <a:latin typeface="Times New Roman" panose="02020603050405020304" pitchFamily="18" charset="0"/>
              </a:defRPr>
            </a:lvl2pPr>
            <a:lvl3pPr marL="536575" defTabSz="314325">
              <a:defRPr sz="2400">
                <a:solidFill>
                  <a:schemeClr val="tx1"/>
                </a:solidFill>
                <a:latin typeface="Times New Roman" panose="02020603050405020304" pitchFamily="18" charset="0"/>
              </a:defRPr>
            </a:lvl3pPr>
            <a:lvl4pPr marL="806450" defTabSz="314325">
              <a:defRPr sz="2400">
                <a:solidFill>
                  <a:schemeClr val="tx1"/>
                </a:solidFill>
                <a:latin typeface="Times New Roman" panose="02020603050405020304" pitchFamily="18" charset="0"/>
              </a:defRPr>
            </a:lvl4pPr>
            <a:lvl5pPr marL="1073150" defTabSz="314325">
              <a:defRPr sz="2400">
                <a:solidFill>
                  <a:schemeClr val="tx1"/>
                </a:solidFill>
                <a:latin typeface="Times New Roman" panose="02020603050405020304" pitchFamily="18" charset="0"/>
              </a:defRPr>
            </a:lvl5pPr>
            <a:lvl6pPr marL="1530350" defTabSz="314325" eaLnBrk="0" fontAlgn="base" hangingPunct="0">
              <a:spcBef>
                <a:spcPct val="0"/>
              </a:spcBef>
              <a:spcAft>
                <a:spcPct val="0"/>
              </a:spcAft>
              <a:defRPr sz="2400">
                <a:solidFill>
                  <a:schemeClr val="tx1"/>
                </a:solidFill>
                <a:latin typeface="Times New Roman" panose="02020603050405020304" pitchFamily="18" charset="0"/>
              </a:defRPr>
            </a:lvl6pPr>
            <a:lvl7pPr marL="1987550" defTabSz="314325" eaLnBrk="0" fontAlgn="base" hangingPunct="0">
              <a:spcBef>
                <a:spcPct val="0"/>
              </a:spcBef>
              <a:spcAft>
                <a:spcPct val="0"/>
              </a:spcAft>
              <a:defRPr sz="2400">
                <a:solidFill>
                  <a:schemeClr val="tx1"/>
                </a:solidFill>
                <a:latin typeface="Times New Roman" panose="02020603050405020304" pitchFamily="18" charset="0"/>
              </a:defRPr>
            </a:lvl7pPr>
            <a:lvl8pPr marL="2444750" defTabSz="314325" eaLnBrk="0" fontAlgn="base" hangingPunct="0">
              <a:spcBef>
                <a:spcPct val="0"/>
              </a:spcBef>
              <a:spcAft>
                <a:spcPct val="0"/>
              </a:spcAft>
              <a:defRPr sz="2400">
                <a:solidFill>
                  <a:schemeClr val="tx1"/>
                </a:solidFill>
                <a:latin typeface="Times New Roman" panose="02020603050405020304" pitchFamily="18" charset="0"/>
              </a:defRPr>
            </a:lvl8pPr>
            <a:lvl9pPr marL="2901950" defTabSz="3143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latin typeface="Arial" panose="020B0604020202020204" pitchFamily="34" charset="0"/>
              </a:rPr>
              <a:t>HVE</a:t>
            </a:r>
          </a:p>
        </p:txBody>
      </p:sp>
      <p:sp>
        <p:nvSpPr>
          <p:cNvPr id="447496" name="Rectangle 8">
            <a:extLst>
              <a:ext uri="{FF2B5EF4-FFF2-40B4-BE49-F238E27FC236}">
                <a16:creationId xmlns:a16="http://schemas.microsoft.com/office/drawing/2014/main" id="{2936DE75-EFD0-0E45-B827-966AF48928F9}"/>
              </a:ext>
            </a:extLst>
          </p:cNvPr>
          <p:cNvSpPr>
            <a:spLocks noChangeArrowheads="1"/>
          </p:cNvSpPr>
          <p:nvPr/>
        </p:nvSpPr>
        <p:spPr bwMode="auto">
          <a:xfrm>
            <a:off x="5111749" y="931863"/>
            <a:ext cx="792891" cy="3686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57150" tIns="30162" rIns="57150" bIns="30162">
            <a:spAutoFit/>
          </a:bodyPr>
          <a:lstStyle>
            <a:lvl1pPr defTabSz="369888">
              <a:defRPr sz="2400">
                <a:solidFill>
                  <a:schemeClr val="tx1"/>
                </a:solidFill>
                <a:latin typeface="Times New Roman" panose="02020603050405020304" pitchFamily="18" charset="0"/>
              </a:defRPr>
            </a:lvl1pPr>
            <a:lvl2pPr marL="290513" defTabSz="369888">
              <a:defRPr sz="2400">
                <a:solidFill>
                  <a:schemeClr val="tx1"/>
                </a:solidFill>
                <a:latin typeface="Times New Roman" panose="02020603050405020304" pitchFamily="18" charset="0"/>
              </a:defRPr>
            </a:lvl2pPr>
            <a:lvl3pPr marL="581025" defTabSz="369888">
              <a:defRPr sz="2400">
                <a:solidFill>
                  <a:schemeClr val="tx1"/>
                </a:solidFill>
                <a:latin typeface="Times New Roman" panose="02020603050405020304" pitchFamily="18" charset="0"/>
              </a:defRPr>
            </a:lvl3pPr>
            <a:lvl4pPr marL="869950" defTabSz="369888">
              <a:defRPr sz="2400">
                <a:solidFill>
                  <a:schemeClr val="tx1"/>
                </a:solidFill>
                <a:latin typeface="Times New Roman" panose="02020603050405020304" pitchFamily="18" charset="0"/>
              </a:defRPr>
            </a:lvl4pPr>
            <a:lvl5pPr marL="1160463" defTabSz="369888">
              <a:defRPr sz="2400">
                <a:solidFill>
                  <a:schemeClr val="tx1"/>
                </a:solidFill>
                <a:latin typeface="Times New Roman" panose="02020603050405020304" pitchFamily="18" charset="0"/>
              </a:defRPr>
            </a:lvl5pPr>
            <a:lvl6pPr marL="1617663" defTabSz="369888" eaLnBrk="0" fontAlgn="base" hangingPunct="0">
              <a:spcBef>
                <a:spcPct val="0"/>
              </a:spcBef>
              <a:spcAft>
                <a:spcPct val="0"/>
              </a:spcAft>
              <a:defRPr sz="2400">
                <a:solidFill>
                  <a:schemeClr val="tx1"/>
                </a:solidFill>
                <a:latin typeface="Times New Roman" panose="02020603050405020304" pitchFamily="18" charset="0"/>
              </a:defRPr>
            </a:lvl6pPr>
            <a:lvl7pPr marL="2074863" defTabSz="369888" eaLnBrk="0" fontAlgn="base" hangingPunct="0">
              <a:spcBef>
                <a:spcPct val="0"/>
              </a:spcBef>
              <a:spcAft>
                <a:spcPct val="0"/>
              </a:spcAft>
              <a:defRPr sz="2400">
                <a:solidFill>
                  <a:schemeClr val="tx1"/>
                </a:solidFill>
                <a:latin typeface="Times New Roman" panose="02020603050405020304" pitchFamily="18" charset="0"/>
              </a:defRPr>
            </a:lvl7pPr>
            <a:lvl8pPr marL="2532063" defTabSz="369888" eaLnBrk="0" fontAlgn="base" hangingPunct="0">
              <a:spcBef>
                <a:spcPct val="0"/>
              </a:spcBef>
              <a:spcAft>
                <a:spcPct val="0"/>
              </a:spcAft>
              <a:defRPr sz="2400">
                <a:solidFill>
                  <a:schemeClr val="tx1"/>
                </a:solidFill>
                <a:latin typeface="Times New Roman" panose="02020603050405020304" pitchFamily="18" charset="0"/>
              </a:defRPr>
            </a:lvl8pPr>
            <a:lvl9pPr marL="2989263" defTabSz="369888"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2000" dirty="0">
                <a:solidFill>
                  <a:schemeClr val="accent1"/>
                </a:solidFill>
                <a:latin typeface="Arial" panose="020B0604020202020204" pitchFamily="34" charset="0"/>
              </a:rPr>
              <a:t>0.52</a:t>
            </a:r>
          </a:p>
        </p:txBody>
      </p:sp>
      <p:sp>
        <p:nvSpPr>
          <p:cNvPr id="447497" name="Rectangle 9">
            <a:extLst>
              <a:ext uri="{FF2B5EF4-FFF2-40B4-BE49-F238E27FC236}">
                <a16:creationId xmlns:a16="http://schemas.microsoft.com/office/drawing/2014/main" id="{CE01FC6D-BAD4-5C49-BDA7-EC671315F13F}"/>
              </a:ext>
            </a:extLst>
          </p:cNvPr>
          <p:cNvSpPr>
            <a:spLocks noChangeArrowheads="1"/>
          </p:cNvSpPr>
          <p:nvPr/>
        </p:nvSpPr>
        <p:spPr bwMode="auto">
          <a:xfrm>
            <a:off x="5070605" y="1581150"/>
            <a:ext cx="665163" cy="3686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7150" tIns="30162" rIns="57150" bIns="30162">
            <a:spAutoFit/>
          </a:bodyPr>
          <a:lstStyle>
            <a:lvl1pPr defTabSz="369888">
              <a:defRPr sz="2400">
                <a:solidFill>
                  <a:schemeClr val="tx1"/>
                </a:solidFill>
                <a:latin typeface="Times New Roman" panose="02020603050405020304" pitchFamily="18" charset="0"/>
              </a:defRPr>
            </a:lvl1pPr>
            <a:lvl2pPr marL="290513" defTabSz="369888">
              <a:defRPr sz="2400">
                <a:solidFill>
                  <a:schemeClr val="tx1"/>
                </a:solidFill>
                <a:latin typeface="Times New Roman" panose="02020603050405020304" pitchFamily="18" charset="0"/>
              </a:defRPr>
            </a:lvl2pPr>
            <a:lvl3pPr marL="581025" defTabSz="369888">
              <a:defRPr sz="2400">
                <a:solidFill>
                  <a:schemeClr val="tx1"/>
                </a:solidFill>
                <a:latin typeface="Times New Roman" panose="02020603050405020304" pitchFamily="18" charset="0"/>
              </a:defRPr>
            </a:lvl3pPr>
            <a:lvl4pPr marL="869950" defTabSz="369888">
              <a:defRPr sz="2400">
                <a:solidFill>
                  <a:schemeClr val="tx1"/>
                </a:solidFill>
                <a:latin typeface="Times New Roman" panose="02020603050405020304" pitchFamily="18" charset="0"/>
              </a:defRPr>
            </a:lvl4pPr>
            <a:lvl5pPr marL="1160463" defTabSz="369888">
              <a:defRPr sz="2400">
                <a:solidFill>
                  <a:schemeClr val="tx1"/>
                </a:solidFill>
                <a:latin typeface="Times New Roman" panose="02020603050405020304" pitchFamily="18" charset="0"/>
              </a:defRPr>
            </a:lvl5pPr>
            <a:lvl6pPr marL="1617663" defTabSz="369888" eaLnBrk="0" fontAlgn="base" hangingPunct="0">
              <a:spcBef>
                <a:spcPct val="0"/>
              </a:spcBef>
              <a:spcAft>
                <a:spcPct val="0"/>
              </a:spcAft>
              <a:defRPr sz="2400">
                <a:solidFill>
                  <a:schemeClr val="tx1"/>
                </a:solidFill>
                <a:latin typeface="Times New Roman" panose="02020603050405020304" pitchFamily="18" charset="0"/>
              </a:defRPr>
            </a:lvl6pPr>
            <a:lvl7pPr marL="2074863" defTabSz="369888" eaLnBrk="0" fontAlgn="base" hangingPunct="0">
              <a:spcBef>
                <a:spcPct val="0"/>
              </a:spcBef>
              <a:spcAft>
                <a:spcPct val="0"/>
              </a:spcAft>
              <a:defRPr sz="2400">
                <a:solidFill>
                  <a:schemeClr val="tx1"/>
                </a:solidFill>
                <a:latin typeface="Times New Roman" panose="02020603050405020304" pitchFamily="18" charset="0"/>
              </a:defRPr>
            </a:lvl7pPr>
            <a:lvl8pPr marL="2532063" defTabSz="369888" eaLnBrk="0" fontAlgn="base" hangingPunct="0">
              <a:spcBef>
                <a:spcPct val="0"/>
              </a:spcBef>
              <a:spcAft>
                <a:spcPct val="0"/>
              </a:spcAft>
              <a:defRPr sz="2400">
                <a:solidFill>
                  <a:schemeClr val="tx1"/>
                </a:solidFill>
                <a:latin typeface="Times New Roman" panose="02020603050405020304" pitchFamily="18" charset="0"/>
              </a:defRPr>
            </a:lvl8pPr>
            <a:lvl9pPr marL="2989263" defTabSz="369888"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2000" dirty="0">
                <a:solidFill>
                  <a:schemeClr val="accent1"/>
                </a:solidFill>
                <a:latin typeface="Arial" panose="020B0604020202020204" pitchFamily="34" charset="0"/>
              </a:rPr>
              <a:t>0.48</a:t>
            </a:r>
          </a:p>
        </p:txBody>
      </p:sp>
      <p:sp>
        <p:nvSpPr>
          <p:cNvPr id="447498" name="Rectangle 10">
            <a:extLst>
              <a:ext uri="{FF2B5EF4-FFF2-40B4-BE49-F238E27FC236}">
                <a16:creationId xmlns:a16="http://schemas.microsoft.com/office/drawing/2014/main" id="{DA1D04C9-3E52-B144-8383-10DF837A2492}"/>
              </a:ext>
            </a:extLst>
          </p:cNvPr>
          <p:cNvSpPr>
            <a:spLocks noChangeArrowheads="1"/>
          </p:cNvSpPr>
          <p:nvPr/>
        </p:nvSpPr>
        <p:spPr bwMode="auto">
          <a:xfrm>
            <a:off x="7686675" y="762000"/>
            <a:ext cx="781050" cy="430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7150" tIns="30162" rIns="57150" bIns="30162">
            <a:spAutoFit/>
          </a:bodyPr>
          <a:lstStyle>
            <a:lvl1pPr defTabSz="369888">
              <a:defRPr sz="2400">
                <a:solidFill>
                  <a:schemeClr val="tx1"/>
                </a:solidFill>
                <a:latin typeface="Times New Roman" panose="02020603050405020304" pitchFamily="18" charset="0"/>
              </a:defRPr>
            </a:lvl1pPr>
            <a:lvl2pPr marL="290513" defTabSz="369888">
              <a:defRPr sz="2400">
                <a:solidFill>
                  <a:schemeClr val="tx1"/>
                </a:solidFill>
                <a:latin typeface="Times New Roman" panose="02020603050405020304" pitchFamily="18" charset="0"/>
              </a:defRPr>
            </a:lvl2pPr>
            <a:lvl3pPr marL="581025" defTabSz="369888">
              <a:defRPr sz="2400">
                <a:solidFill>
                  <a:schemeClr val="tx1"/>
                </a:solidFill>
                <a:latin typeface="Times New Roman" panose="02020603050405020304" pitchFamily="18" charset="0"/>
              </a:defRPr>
            </a:lvl3pPr>
            <a:lvl4pPr marL="869950" defTabSz="369888">
              <a:defRPr sz="2400">
                <a:solidFill>
                  <a:schemeClr val="tx1"/>
                </a:solidFill>
                <a:latin typeface="Times New Roman" panose="02020603050405020304" pitchFamily="18" charset="0"/>
              </a:defRPr>
            </a:lvl4pPr>
            <a:lvl5pPr marL="1160463" defTabSz="369888">
              <a:defRPr sz="2400">
                <a:solidFill>
                  <a:schemeClr val="tx1"/>
                </a:solidFill>
                <a:latin typeface="Times New Roman" panose="02020603050405020304" pitchFamily="18" charset="0"/>
              </a:defRPr>
            </a:lvl5pPr>
            <a:lvl6pPr marL="1617663" defTabSz="369888" eaLnBrk="0" fontAlgn="base" hangingPunct="0">
              <a:spcBef>
                <a:spcPct val="0"/>
              </a:spcBef>
              <a:spcAft>
                <a:spcPct val="0"/>
              </a:spcAft>
              <a:defRPr sz="2400">
                <a:solidFill>
                  <a:schemeClr val="tx1"/>
                </a:solidFill>
                <a:latin typeface="Times New Roman" panose="02020603050405020304" pitchFamily="18" charset="0"/>
              </a:defRPr>
            </a:lvl6pPr>
            <a:lvl7pPr marL="2074863" defTabSz="369888" eaLnBrk="0" fontAlgn="base" hangingPunct="0">
              <a:spcBef>
                <a:spcPct val="0"/>
              </a:spcBef>
              <a:spcAft>
                <a:spcPct val="0"/>
              </a:spcAft>
              <a:defRPr sz="2400">
                <a:solidFill>
                  <a:schemeClr val="tx1"/>
                </a:solidFill>
                <a:latin typeface="Times New Roman" panose="02020603050405020304" pitchFamily="18" charset="0"/>
              </a:defRPr>
            </a:lvl7pPr>
            <a:lvl8pPr marL="2532063" defTabSz="369888" eaLnBrk="0" fontAlgn="base" hangingPunct="0">
              <a:spcBef>
                <a:spcPct val="0"/>
              </a:spcBef>
              <a:spcAft>
                <a:spcPct val="0"/>
              </a:spcAft>
              <a:defRPr sz="2400">
                <a:solidFill>
                  <a:schemeClr val="tx1"/>
                </a:solidFill>
                <a:latin typeface="Times New Roman" panose="02020603050405020304" pitchFamily="18" charset="0"/>
              </a:defRPr>
            </a:lvl8pPr>
            <a:lvl9pPr marL="2989263" defTabSz="369888"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solidFill>
                  <a:schemeClr val="accent1"/>
                </a:solidFill>
                <a:latin typeface="Arial" panose="020B0604020202020204" pitchFamily="34" charset="0"/>
              </a:rPr>
              <a:t>0.36</a:t>
            </a:r>
          </a:p>
        </p:txBody>
      </p:sp>
      <p:sp>
        <p:nvSpPr>
          <p:cNvPr id="447499" name="Rectangle 11">
            <a:extLst>
              <a:ext uri="{FF2B5EF4-FFF2-40B4-BE49-F238E27FC236}">
                <a16:creationId xmlns:a16="http://schemas.microsoft.com/office/drawing/2014/main" id="{690DE2CE-9405-424B-A8D8-CA3D928FE2DF}"/>
              </a:ext>
            </a:extLst>
          </p:cNvPr>
          <p:cNvSpPr>
            <a:spLocks noChangeArrowheads="1"/>
          </p:cNvSpPr>
          <p:nvPr/>
        </p:nvSpPr>
        <p:spPr bwMode="auto">
          <a:xfrm>
            <a:off x="1404938" y="4953000"/>
            <a:ext cx="1037142" cy="420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5562" tIns="25400" rIns="55562" bIns="25400">
            <a:spAutoFit/>
          </a:bodyPr>
          <a:lstStyle>
            <a:lvl1pPr defTabSz="314325">
              <a:defRPr sz="2400">
                <a:solidFill>
                  <a:schemeClr val="tx1"/>
                </a:solidFill>
                <a:latin typeface="Times New Roman" panose="02020603050405020304" pitchFamily="18" charset="0"/>
              </a:defRPr>
            </a:lvl1pPr>
            <a:lvl2pPr marL="266700" defTabSz="314325">
              <a:defRPr sz="2400">
                <a:solidFill>
                  <a:schemeClr val="tx1"/>
                </a:solidFill>
                <a:latin typeface="Times New Roman" panose="02020603050405020304" pitchFamily="18" charset="0"/>
              </a:defRPr>
            </a:lvl2pPr>
            <a:lvl3pPr marL="536575" defTabSz="314325">
              <a:defRPr sz="2400">
                <a:solidFill>
                  <a:schemeClr val="tx1"/>
                </a:solidFill>
                <a:latin typeface="Times New Roman" panose="02020603050405020304" pitchFamily="18" charset="0"/>
              </a:defRPr>
            </a:lvl3pPr>
            <a:lvl4pPr marL="806450" defTabSz="314325">
              <a:defRPr sz="2400">
                <a:solidFill>
                  <a:schemeClr val="tx1"/>
                </a:solidFill>
                <a:latin typeface="Times New Roman" panose="02020603050405020304" pitchFamily="18" charset="0"/>
              </a:defRPr>
            </a:lvl4pPr>
            <a:lvl5pPr marL="1073150" defTabSz="314325">
              <a:defRPr sz="2400">
                <a:solidFill>
                  <a:schemeClr val="tx1"/>
                </a:solidFill>
                <a:latin typeface="Times New Roman" panose="02020603050405020304" pitchFamily="18" charset="0"/>
              </a:defRPr>
            </a:lvl5pPr>
            <a:lvl6pPr marL="1530350" defTabSz="314325" eaLnBrk="0" fontAlgn="base" hangingPunct="0">
              <a:spcBef>
                <a:spcPct val="0"/>
              </a:spcBef>
              <a:spcAft>
                <a:spcPct val="0"/>
              </a:spcAft>
              <a:defRPr sz="2400">
                <a:solidFill>
                  <a:schemeClr val="tx1"/>
                </a:solidFill>
                <a:latin typeface="Times New Roman" panose="02020603050405020304" pitchFamily="18" charset="0"/>
              </a:defRPr>
            </a:lvl6pPr>
            <a:lvl7pPr marL="1987550" defTabSz="314325" eaLnBrk="0" fontAlgn="base" hangingPunct="0">
              <a:spcBef>
                <a:spcPct val="0"/>
              </a:spcBef>
              <a:spcAft>
                <a:spcPct val="0"/>
              </a:spcAft>
              <a:defRPr sz="2400">
                <a:solidFill>
                  <a:schemeClr val="tx1"/>
                </a:solidFill>
                <a:latin typeface="Times New Roman" panose="02020603050405020304" pitchFamily="18" charset="0"/>
              </a:defRPr>
            </a:lvl7pPr>
            <a:lvl8pPr marL="2444750" defTabSz="314325" eaLnBrk="0" fontAlgn="base" hangingPunct="0">
              <a:spcBef>
                <a:spcPct val="0"/>
              </a:spcBef>
              <a:spcAft>
                <a:spcPct val="0"/>
              </a:spcAft>
              <a:defRPr sz="2400">
                <a:solidFill>
                  <a:schemeClr val="tx1"/>
                </a:solidFill>
                <a:latin typeface="Times New Roman" panose="02020603050405020304" pitchFamily="18" charset="0"/>
              </a:defRPr>
            </a:lvl8pPr>
            <a:lvl9pPr marL="2901950" defTabSz="3143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latin typeface="Arial" panose="020B0604020202020204" pitchFamily="34" charset="0"/>
              </a:rPr>
              <a:t>Biopsy</a:t>
            </a:r>
          </a:p>
        </p:txBody>
      </p:sp>
      <p:sp>
        <p:nvSpPr>
          <p:cNvPr id="447500" name="Rectangle 12">
            <a:extLst>
              <a:ext uri="{FF2B5EF4-FFF2-40B4-BE49-F238E27FC236}">
                <a16:creationId xmlns:a16="http://schemas.microsoft.com/office/drawing/2014/main" id="{3E7073E4-8330-004E-B67C-CD2D51AF189D}"/>
              </a:ext>
            </a:extLst>
          </p:cNvPr>
          <p:cNvSpPr>
            <a:spLocks noChangeArrowheads="1"/>
          </p:cNvSpPr>
          <p:nvPr/>
        </p:nvSpPr>
        <p:spPr bwMode="auto">
          <a:xfrm>
            <a:off x="5160872" y="2828067"/>
            <a:ext cx="614362" cy="3686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7150" tIns="30162" rIns="57150" bIns="30162">
            <a:spAutoFit/>
          </a:bodyPr>
          <a:lstStyle>
            <a:lvl1pPr defTabSz="369888">
              <a:defRPr sz="2400">
                <a:solidFill>
                  <a:schemeClr val="tx1"/>
                </a:solidFill>
                <a:latin typeface="Times New Roman" panose="02020603050405020304" pitchFamily="18" charset="0"/>
              </a:defRPr>
            </a:lvl1pPr>
            <a:lvl2pPr marL="290513" defTabSz="369888">
              <a:defRPr sz="2400">
                <a:solidFill>
                  <a:schemeClr val="tx1"/>
                </a:solidFill>
                <a:latin typeface="Times New Roman" panose="02020603050405020304" pitchFamily="18" charset="0"/>
              </a:defRPr>
            </a:lvl2pPr>
            <a:lvl3pPr marL="581025" defTabSz="369888">
              <a:defRPr sz="2400">
                <a:solidFill>
                  <a:schemeClr val="tx1"/>
                </a:solidFill>
                <a:latin typeface="Times New Roman" panose="02020603050405020304" pitchFamily="18" charset="0"/>
              </a:defRPr>
            </a:lvl3pPr>
            <a:lvl4pPr marL="869950" defTabSz="369888">
              <a:defRPr sz="2400">
                <a:solidFill>
                  <a:schemeClr val="tx1"/>
                </a:solidFill>
                <a:latin typeface="Times New Roman" panose="02020603050405020304" pitchFamily="18" charset="0"/>
              </a:defRPr>
            </a:lvl4pPr>
            <a:lvl5pPr marL="1160463" defTabSz="369888">
              <a:defRPr sz="2400">
                <a:solidFill>
                  <a:schemeClr val="tx1"/>
                </a:solidFill>
                <a:latin typeface="Times New Roman" panose="02020603050405020304" pitchFamily="18" charset="0"/>
              </a:defRPr>
            </a:lvl5pPr>
            <a:lvl6pPr marL="1617663" defTabSz="369888" eaLnBrk="0" fontAlgn="base" hangingPunct="0">
              <a:spcBef>
                <a:spcPct val="0"/>
              </a:spcBef>
              <a:spcAft>
                <a:spcPct val="0"/>
              </a:spcAft>
              <a:defRPr sz="2400">
                <a:solidFill>
                  <a:schemeClr val="tx1"/>
                </a:solidFill>
                <a:latin typeface="Times New Roman" panose="02020603050405020304" pitchFamily="18" charset="0"/>
              </a:defRPr>
            </a:lvl6pPr>
            <a:lvl7pPr marL="2074863" defTabSz="369888" eaLnBrk="0" fontAlgn="base" hangingPunct="0">
              <a:spcBef>
                <a:spcPct val="0"/>
              </a:spcBef>
              <a:spcAft>
                <a:spcPct val="0"/>
              </a:spcAft>
              <a:defRPr sz="2400">
                <a:solidFill>
                  <a:schemeClr val="tx1"/>
                </a:solidFill>
                <a:latin typeface="Times New Roman" panose="02020603050405020304" pitchFamily="18" charset="0"/>
              </a:defRPr>
            </a:lvl7pPr>
            <a:lvl8pPr marL="2532063" defTabSz="369888" eaLnBrk="0" fontAlgn="base" hangingPunct="0">
              <a:spcBef>
                <a:spcPct val="0"/>
              </a:spcBef>
              <a:spcAft>
                <a:spcPct val="0"/>
              </a:spcAft>
              <a:defRPr sz="2400">
                <a:solidFill>
                  <a:schemeClr val="tx1"/>
                </a:solidFill>
                <a:latin typeface="Times New Roman" panose="02020603050405020304" pitchFamily="18" charset="0"/>
              </a:defRPr>
            </a:lvl8pPr>
            <a:lvl9pPr marL="2989263" defTabSz="369888"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2000" dirty="0">
                <a:solidFill>
                  <a:schemeClr val="accent1"/>
                </a:solidFill>
                <a:latin typeface="Arial" panose="020B0604020202020204" pitchFamily="34" charset="0"/>
              </a:rPr>
              <a:t>0.52</a:t>
            </a:r>
          </a:p>
        </p:txBody>
      </p:sp>
      <p:sp>
        <p:nvSpPr>
          <p:cNvPr id="447501" name="Rectangle 13">
            <a:extLst>
              <a:ext uri="{FF2B5EF4-FFF2-40B4-BE49-F238E27FC236}">
                <a16:creationId xmlns:a16="http://schemas.microsoft.com/office/drawing/2014/main" id="{D8B6999E-C66C-FB4E-90F7-ED49C5A79C3B}"/>
              </a:ext>
            </a:extLst>
          </p:cNvPr>
          <p:cNvSpPr>
            <a:spLocks noChangeArrowheads="1"/>
          </p:cNvSpPr>
          <p:nvPr/>
        </p:nvSpPr>
        <p:spPr bwMode="auto">
          <a:xfrm>
            <a:off x="1695450" y="2984500"/>
            <a:ext cx="1885950" cy="420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5562" tIns="25400" rIns="55562" bIns="25400">
            <a:spAutoFit/>
          </a:bodyPr>
          <a:lstStyle>
            <a:lvl1pPr defTabSz="314325">
              <a:defRPr sz="2400">
                <a:solidFill>
                  <a:schemeClr val="tx1"/>
                </a:solidFill>
                <a:latin typeface="Times New Roman" panose="02020603050405020304" pitchFamily="18" charset="0"/>
              </a:defRPr>
            </a:lvl1pPr>
            <a:lvl2pPr marL="266700" defTabSz="314325">
              <a:defRPr sz="2400">
                <a:solidFill>
                  <a:schemeClr val="tx1"/>
                </a:solidFill>
                <a:latin typeface="Times New Roman" panose="02020603050405020304" pitchFamily="18" charset="0"/>
              </a:defRPr>
            </a:lvl2pPr>
            <a:lvl3pPr marL="536575" defTabSz="314325">
              <a:defRPr sz="2400">
                <a:solidFill>
                  <a:schemeClr val="tx1"/>
                </a:solidFill>
                <a:latin typeface="Times New Roman" panose="02020603050405020304" pitchFamily="18" charset="0"/>
              </a:defRPr>
            </a:lvl3pPr>
            <a:lvl4pPr marL="806450" defTabSz="314325">
              <a:defRPr sz="2400">
                <a:solidFill>
                  <a:schemeClr val="tx1"/>
                </a:solidFill>
                <a:latin typeface="Times New Roman" panose="02020603050405020304" pitchFamily="18" charset="0"/>
              </a:defRPr>
            </a:lvl4pPr>
            <a:lvl5pPr marL="1073150" defTabSz="314325">
              <a:defRPr sz="2400">
                <a:solidFill>
                  <a:schemeClr val="tx1"/>
                </a:solidFill>
                <a:latin typeface="Times New Roman" panose="02020603050405020304" pitchFamily="18" charset="0"/>
              </a:defRPr>
            </a:lvl5pPr>
            <a:lvl6pPr marL="1530350" defTabSz="314325" eaLnBrk="0" fontAlgn="base" hangingPunct="0">
              <a:spcBef>
                <a:spcPct val="0"/>
              </a:spcBef>
              <a:spcAft>
                <a:spcPct val="0"/>
              </a:spcAft>
              <a:defRPr sz="2400">
                <a:solidFill>
                  <a:schemeClr val="tx1"/>
                </a:solidFill>
                <a:latin typeface="Times New Roman" panose="02020603050405020304" pitchFamily="18" charset="0"/>
              </a:defRPr>
            </a:lvl6pPr>
            <a:lvl7pPr marL="1987550" defTabSz="314325" eaLnBrk="0" fontAlgn="base" hangingPunct="0">
              <a:spcBef>
                <a:spcPct val="0"/>
              </a:spcBef>
              <a:spcAft>
                <a:spcPct val="0"/>
              </a:spcAft>
              <a:defRPr sz="2400">
                <a:solidFill>
                  <a:schemeClr val="tx1"/>
                </a:solidFill>
                <a:latin typeface="Times New Roman" panose="02020603050405020304" pitchFamily="18" charset="0"/>
              </a:defRPr>
            </a:lvl7pPr>
            <a:lvl8pPr marL="2444750" defTabSz="314325" eaLnBrk="0" fontAlgn="base" hangingPunct="0">
              <a:spcBef>
                <a:spcPct val="0"/>
              </a:spcBef>
              <a:spcAft>
                <a:spcPct val="0"/>
              </a:spcAft>
              <a:defRPr sz="2400">
                <a:solidFill>
                  <a:schemeClr val="tx1"/>
                </a:solidFill>
                <a:latin typeface="Times New Roman" panose="02020603050405020304" pitchFamily="18" charset="0"/>
              </a:defRPr>
            </a:lvl8pPr>
            <a:lvl9pPr marL="2901950" defTabSz="3143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latin typeface="Arial" panose="020B0604020202020204" pitchFamily="34" charset="0"/>
              </a:rPr>
              <a:t>Do not treat</a:t>
            </a:r>
          </a:p>
        </p:txBody>
      </p:sp>
      <p:sp>
        <p:nvSpPr>
          <p:cNvPr id="447502" name="Freeform 14">
            <a:extLst>
              <a:ext uri="{FF2B5EF4-FFF2-40B4-BE49-F238E27FC236}">
                <a16:creationId xmlns:a16="http://schemas.microsoft.com/office/drawing/2014/main" id="{96B1AB83-D462-5843-90F6-6CE69A21830D}"/>
              </a:ext>
            </a:extLst>
          </p:cNvPr>
          <p:cNvSpPr>
            <a:spLocks/>
          </p:cNvSpPr>
          <p:nvPr/>
        </p:nvSpPr>
        <p:spPr bwMode="auto">
          <a:xfrm>
            <a:off x="5124450" y="2847975"/>
            <a:ext cx="2373313" cy="333375"/>
          </a:xfrm>
          <a:custGeom>
            <a:avLst/>
            <a:gdLst>
              <a:gd name="T0" fmla="*/ 0 w 1495"/>
              <a:gd name="T1" fmla="*/ 209 h 210"/>
              <a:gd name="T2" fmla="*/ 0 w 1495"/>
              <a:gd name="T3" fmla="*/ 0 h 210"/>
              <a:gd name="T4" fmla="*/ 1494 w 1495"/>
              <a:gd name="T5" fmla="*/ 0 h 210"/>
            </a:gdLst>
            <a:ahLst/>
            <a:cxnLst>
              <a:cxn ang="0">
                <a:pos x="T0" y="T1"/>
              </a:cxn>
              <a:cxn ang="0">
                <a:pos x="T2" y="T3"/>
              </a:cxn>
              <a:cxn ang="0">
                <a:pos x="T4" y="T5"/>
              </a:cxn>
            </a:cxnLst>
            <a:rect l="0" t="0" r="r" b="b"/>
            <a:pathLst>
              <a:path w="1495" h="210">
                <a:moveTo>
                  <a:pt x="0" y="209"/>
                </a:moveTo>
                <a:lnTo>
                  <a:pt x="0" y="0"/>
                </a:lnTo>
                <a:lnTo>
                  <a:pt x="1494" y="0"/>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p>
        </p:txBody>
      </p:sp>
      <p:sp>
        <p:nvSpPr>
          <p:cNvPr id="447503" name="Freeform 15">
            <a:extLst>
              <a:ext uri="{FF2B5EF4-FFF2-40B4-BE49-F238E27FC236}">
                <a16:creationId xmlns:a16="http://schemas.microsoft.com/office/drawing/2014/main" id="{03EC0584-6E8F-AE43-962B-269CFCA34910}"/>
              </a:ext>
            </a:extLst>
          </p:cNvPr>
          <p:cNvSpPr>
            <a:spLocks/>
          </p:cNvSpPr>
          <p:nvPr/>
        </p:nvSpPr>
        <p:spPr bwMode="auto">
          <a:xfrm>
            <a:off x="5124450" y="3402013"/>
            <a:ext cx="2373313" cy="495300"/>
          </a:xfrm>
          <a:custGeom>
            <a:avLst/>
            <a:gdLst>
              <a:gd name="T0" fmla="*/ 0 w 1495"/>
              <a:gd name="T1" fmla="*/ 0 h 312"/>
              <a:gd name="T2" fmla="*/ 0 w 1495"/>
              <a:gd name="T3" fmla="*/ 311 h 312"/>
              <a:gd name="T4" fmla="*/ 1494 w 1495"/>
              <a:gd name="T5" fmla="*/ 311 h 312"/>
            </a:gdLst>
            <a:ahLst/>
            <a:cxnLst>
              <a:cxn ang="0">
                <a:pos x="T0" y="T1"/>
              </a:cxn>
              <a:cxn ang="0">
                <a:pos x="T2" y="T3"/>
              </a:cxn>
              <a:cxn ang="0">
                <a:pos x="T4" y="T5"/>
              </a:cxn>
            </a:cxnLst>
            <a:rect l="0" t="0" r="r" b="b"/>
            <a:pathLst>
              <a:path w="1495" h="312">
                <a:moveTo>
                  <a:pt x="0" y="0"/>
                </a:moveTo>
                <a:lnTo>
                  <a:pt x="0" y="311"/>
                </a:lnTo>
                <a:lnTo>
                  <a:pt x="1494" y="311"/>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p>
        </p:txBody>
      </p:sp>
      <p:sp>
        <p:nvSpPr>
          <p:cNvPr id="447504" name="Oval 16">
            <a:extLst>
              <a:ext uri="{FF2B5EF4-FFF2-40B4-BE49-F238E27FC236}">
                <a16:creationId xmlns:a16="http://schemas.microsoft.com/office/drawing/2014/main" id="{ED08DB7C-6C3C-7643-BF15-EF4970E6F9BA}"/>
              </a:ext>
            </a:extLst>
          </p:cNvPr>
          <p:cNvSpPr>
            <a:spLocks noChangeArrowheads="1"/>
          </p:cNvSpPr>
          <p:nvPr/>
        </p:nvSpPr>
        <p:spPr bwMode="auto">
          <a:xfrm>
            <a:off x="4911725" y="3216275"/>
            <a:ext cx="346075" cy="322263"/>
          </a:xfrm>
          <a:prstGeom prst="ellipse">
            <a:avLst/>
          </a:prstGeom>
          <a:solidFill>
            <a:schemeClr val="accent2"/>
          </a:solidFill>
          <a:ln w="50800">
            <a:solidFill>
              <a:schemeClr val="hlink"/>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400"/>
          </a:p>
        </p:txBody>
      </p:sp>
      <p:sp>
        <p:nvSpPr>
          <p:cNvPr id="447505" name="Rectangle 17">
            <a:extLst>
              <a:ext uri="{FF2B5EF4-FFF2-40B4-BE49-F238E27FC236}">
                <a16:creationId xmlns:a16="http://schemas.microsoft.com/office/drawing/2014/main" id="{F3121BB4-1EE8-4641-BA2F-9F3810A20EB7}"/>
              </a:ext>
            </a:extLst>
          </p:cNvPr>
          <p:cNvSpPr>
            <a:spLocks noChangeArrowheads="1"/>
          </p:cNvSpPr>
          <p:nvPr/>
        </p:nvSpPr>
        <p:spPr bwMode="auto">
          <a:xfrm>
            <a:off x="6157913" y="3514725"/>
            <a:ext cx="947737" cy="420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5562" tIns="25400" rIns="55562" bIns="25400">
            <a:spAutoFit/>
          </a:bodyPr>
          <a:lstStyle>
            <a:lvl1pPr defTabSz="314325">
              <a:defRPr sz="2400">
                <a:solidFill>
                  <a:schemeClr val="tx1"/>
                </a:solidFill>
                <a:latin typeface="Times New Roman" panose="02020603050405020304" pitchFamily="18" charset="0"/>
              </a:defRPr>
            </a:lvl1pPr>
            <a:lvl2pPr marL="266700" defTabSz="314325">
              <a:defRPr sz="2400">
                <a:solidFill>
                  <a:schemeClr val="tx1"/>
                </a:solidFill>
                <a:latin typeface="Times New Roman" panose="02020603050405020304" pitchFamily="18" charset="0"/>
              </a:defRPr>
            </a:lvl2pPr>
            <a:lvl3pPr marL="536575" defTabSz="314325">
              <a:defRPr sz="2400">
                <a:solidFill>
                  <a:schemeClr val="tx1"/>
                </a:solidFill>
                <a:latin typeface="Times New Roman" panose="02020603050405020304" pitchFamily="18" charset="0"/>
              </a:defRPr>
            </a:lvl3pPr>
            <a:lvl4pPr marL="806450" defTabSz="314325">
              <a:defRPr sz="2400">
                <a:solidFill>
                  <a:schemeClr val="tx1"/>
                </a:solidFill>
                <a:latin typeface="Times New Roman" panose="02020603050405020304" pitchFamily="18" charset="0"/>
              </a:defRPr>
            </a:lvl4pPr>
            <a:lvl5pPr marL="1073150" defTabSz="314325">
              <a:defRPr sz="2400">
                <a:solidFill>
                  <a:schemeClr val="tx1"/>
                </a:solidFill>
                <a:latin typeface="Times New Roman" panose="02020603050405020304" pitchFamily="18" charset="0"/>
              </a:defRPr>
            </a:lvl5pPr>
            <a:lvl6pPr marL="1530350" defTabSz="314325" eaLnBrk="0" fontAlgn="base" hangingPunct="0">
              <a:spcBef>
                <a:spcPct val="0"/>
              </a:spcBef>
              <a:spcAft>
                <a:spcPct val="0"/>
              </a:spcAft>
              <a:defRPr sz="2400">
                <a:solidFill>
                  <a:schemeClr val="tx1"/>
                </a:solidFill>
                <a:latin typeface="Times New Roman" panose="02020603050405020304" pitchFamily="18" charset="0"/>
              </a:defRPr>
            </a:lvl6pPr>
            <a:lvl7pPr marL="1987550" defTabSz="314325" eaLnBrk="0" fontAlgn="base" hangingPunct="0">
              <a:spcBef>
                <a:spcPct val="0"/>
              </a:spcBef>
              <a:spcAft>
                <a:spcPct val="0"/>
              </a:spcAft>
              <a:defRPr sz="2400">
                <a:solidFill>
                  <a:schemeClr val="tx1"/>
                </a:solidFill>
                <a:latin typeface="Times New Roman" panose="02020603050405020304" pitchFamily="18" charset="0"/>
              </a:defRPr>
            </a:lvl7pPr>
            <a:lvl8pPr marL="2444750" defTabSz="314325" eaLnBrk="0" fontAlgn="base" hangingPunct="0">
              <a:spcBef>
                <a:spcPct val="0"/>
              </a:spcBef>
              <a:spcAft>
                <a:spcPct val="0"/>
              </a:spcAft>
              <a:defRPr sz="2400">
                <a:solidFill>
                  <a:schemeClr val="tx1"/>
                </a:solidFill>
                <a:latin typeface="Times New Roman" panose="02020603050405020304" pitchFamily="18" charset="0"/>
              </a:defRPr>
            </a:lvl8pPr>
            <a:lvl9pPr marL="2901950" defTabSz="3143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latin typeface="Arial" panose="020B0604020202020204" pitchFamily="34" charset="0"/>
              </a:rPr>
              <a:t>OVE</a:t>
            </a:r>
          </a:p>
        </p:txBody>
      </p:sp>
      <p:sp>
        <p:nvSpPr>
          <p:cNvPr id="447506" name="Rectangle 18">
            <a:extLst>
              <a:ext uri="{FF2B5EF4-FFF2-40B4-BE49-F238E27FC236}">
                <a16:creationId xmlns:a16="http://schemas.microsoft.com/office/drawing/2014/main" id="{6372AFA8-2DCE-8A4F-AF73-0FF78EDBEEF2}"/>
              </a:ext>
            </a:extLst>
          </p:cNvPr>
          <p:cNvSpPr>
            <a:spLocks noChangeArrowheads="1"/>
          </p:cNvSpPr>
          <p:nvPr/>
        </p:nvSpPr>
        <p:spPr bwMode="auto">
          <a:xfrm>
            <a:off x="5154613" y="3511534"/>
            <a:ext cx="708025" cy="3686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7150" tIns="30162" rIns="57150" bIns="30162">
            <a:spAutoFit/>
          </a:bodyPr>
          <a:lstStyle>
            <a:lvl1pPr defTabSz="369888">
              <a:defRPr sz="2400">
                <a:solidFill>
                  <a:schemeClr val="tx1"/>
                </a:solidFill>
                <a:latin typeface="Times New Roman" panose="02020603050405020304" pitchFamily="18" charset="0"/>
              </a:defRPr>
            </a:lvl1pPr>
            <a:lvl2pPr marL="290513" defTabSz="369888">
              <a:defRPr sz="2400">
                <a:solidFill>
                  <a:schemeClr val="tx1"/>
                </a:solidFill>
                <a:latin typeface="Times New Roman" panose="02020603050405020304" pitchFamily="18" charset="0"/>
              </a:defRPr>
            </a:lvl2pPr>
            <a:lvl3pPr marL="581025" defTabSz="369888">
              <a:defRPr sz="2400">
                <a:solidFill>
                  <a:schemeClr val="tx1"/>
                </a:solidFill>
                <a:latin typeface="Times New Roman" panose="02020603050405020304" pitchFamily="18" charset="0"/>
              </a:defRPr>
            </a:lvl3pPr>
            <a:lvl4pPr marL="869950" defTabSz="369888">
              <a:defRPr sz="2400">
                <a:solidFill>
                  <a:schemeClr val="tx1"/>
                </a:solidFill>
                <a:latin typeface="Times New Roman" panose="02020603050405020304" pitchFamily="18" charset="0"/>
              </a:defRPr>
            </a:lvl4pPr>
            <a:lvl5pPr marL="1160463" defTabSz="369888">
              <a:defRPr sz="2400">
                <a:solidFill>
                  <a:schemeClr val="tx1"/>
                </a:solidFill>
                <a:latin typeface="Times New Roman" panose="02020603050405020304" pitchFamily="18" charset="0"/>
              </a:defRPr>
            </a:lvl5pPr>
            <a:lvl6pPr marL="1617663" defTabSz="369888" eaLnBrk="0" fontAlgn="base" hangingPunct="0">
              <a:spcBef>
                <a:spcPct val="0"/>
              </a:spcBef>
              <a:spcAft>
                <a:spcPct val="0"/>
              </a:spcAft>
              <a:defRPr sz="2400">
                <a:solidFill>
                  <a:schemeClr val="tx1"/>
                </a:solidFill>
                <a:latin typeface="Times New Roman" panose="02020603050405020304" pitchFamily="18" charset="0"/>
              </a:defRPr>
            </a:lvl6pPr>
            <a:lvl7pPr marL="2074863" defTabSz="369888" eaLnBrk="0" fontAlgn="base" hangingPunct="0">
              <a:spcBef>
                <a:spcPct val="0"/>
              </a:spcBef>
              <a:spcAft>
                <a:spcPct val="0"/>
              </a:spcAft>
              <a:defRPr sz="2400">
                <a:solidFill>
                  <a:schemeClr val="tx1"/>
                </a:solidFill>
                <a:latin typeface="Times New Roman" panose="02020603050405020304" pitchFamily="18" charset="0"/>
              </a:defRPr>
            </a:lvl7pPr>
            <a:lvl8pPr marL="2532063" defTabSz="369888" eaLnBrk="0" fontAlgn="base" hangingPunct="0">
              <a:spcBef>
                <a:spcPct val="0"/>
              </a:spcBef>
              <a:spcAft>
                <a:spcPct val="0"/>
              </a:spcAft>
              <a:defRPr sz="2400">
                <a:solidFill>
                  <a:schemeClr val="tx1"/>
                </a:solidFill>
                <a:latin typeface="Times New Roman" panose="02020603050405020304" pitchFamily="18" charset="0"/>
              </a:defRPr>
            </a:lvl8pPr>
            <a:lvl9pPr marL="2989263" defTabSz="369888"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2000" dirty="0">
                <a:solidFill>
                  <a:schemeClr val="accent1"/>
                </a:solidFill>
                <a:latin typeface="Arial" panose="020B0604020202020204" pitchFamily="34" charset="0"/>
              </a:rPr>
              <a:t>0.48</a:t>
            </a:r>
          </a:p>
        </p:txBody>
      </p:sp>
      <p:sp>
        <p:nvSpPr>
          <p:cNvPr id="447507" name="Freeform 19">
            <a:extLst>
              <a:ext uri="{FF2B5EF4-FFF2-40B4-BE49-F238E27FC236}">
                <a16:creationId xmlns:a16="http://schemas.microsoft.com/office/drawing/2014/main" id="{88232560-3C31-8546-B810-C9FEAB793C08}"/>
              </a:ext>
            </a:extLst>
          </p:cNvPr>
          <p:cNvSpPr>
            <a:spLocks/>
          </p:cNvSpPr>
          <p:nvPr/>
        </p:nvSpPr>
        <p:spPr bwMode="auto">
          <a:xfrm>
            <a:off x="923925" y="1447800"/>
            <a:ext cx="4202113" cy="2016125"/>
          </a:xfrm>
          <a:custGeom>
            <a:avLst/>
            <a:gdLst>
              <a:gd name="T0" fmla="*/ 0 w 2647"/>
              <a:gd name="T1" fmla="*/ 1269 h 1270"/>
              <a:gd name="T2" fmla="*/ 0 w 2647"/>
              <a:gd name="T3" fmla="*/ 0 h 1270"/>
              <a:gd name="T4" fmla="*/ 2646 w 2647"/>
              <a:gd name="T5" fmla="*/ 0 h 1270"/>
              <a:gd name="T6" fmla="*/ 2646 w 2647"/>
              <a:gd name="T7" fmla="*/ 0 h 1270"/>
            </a:gdLst>
            <a:ahLst/>
            <a:cxnLst>
              <a:cxn ang="0">
                <a:pos x="T0" y="T1"/>
              </a:cxn>
              <a:cxn ang="0">
                <a:pos x="T2" y="T3"/>
              </a:cxn>
              <a:cxn ang="0">
                <a:pos x="T4" y="T5"/>
              </a:cxn>
              <a:cxn ang="0">
                <a:pos x="T6" y="T7"/>
              </a:cxn>
            </a:cxnLst>
            <a:rect l="0" t="0" r="r" b="b"/>
            <a:pathLst>
              <a:path w="2647" h="1270">
                <a:moveTo>
                  <a:pt x="0" y="1269"/>
                </a:moveTo>
                <a:lnTo>
                  <a:pt x="0" y="0"/>
                </a:lnTo>
                <a:lnTo>
                  <a:pt x="2646" y="0"/>
                </a:lnTo>
                <a:lnTo>
                  <a:pt x="2646" y="0"/>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p>
        </p:txBody>
      </p:sp>
      <p:sp>
        <p:nvSpPr>
          <p:cNvPr id="447508" name="Rectangle 20">
            <a:extLst>
              <a:ext uri="{FF2B5EF4-FFF2-40B4-BE49-F238E27FC236}">
                <a16:creationId xmlns:a16="http://schemas.microsoft.com/office/drawing/2014/main" id="{DC52F5B2-C748-AD47-8915-D29B2FE5E11C}"/>
              </a:ext>
            </a:extLst>
          </p:cNvPr>
          <p:cNvSpPr>
            <a:spLocks noChangeArrowheads="1"/>
          </p:cNvSpPr>
          <p:nvPr/>
        </p:nvSpPr>
        <p:spPr bwMode="auto">
          <a:xfrm>
            <a:off x="749300" y="3216275"/>
            <a:ext cx="349250" cy="377825"/>
          </a:xfrm>
          <a:prstGeom prst="rect">
            <a:avLst/>
          </a:prstGeom>
          <a:solidFill>
            <a:schemeClr val="accent2"/>
          </a:solidFill>
          <a:ln w="50800">
            <a:solidFill>
              <a:schemeClr va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400"/>
          </a:p>
        </p:txBody>
      </p:sp>
      <p:sp>
        <p:nvSpPr>
          <p:cNvPr id="447509" name="Oval 21">
            <a:extLst>
              <a:ext uri="{FF2B5EF4-FFF2-40B4-BE49-F238E27FC236}">
                <a16:creationId xmlns:a16="http://schemas.microsoft.com/office/drawing/2014/main" id="{EFC4E947-9E2C-674F-A5AA-15B5F4F09D56}"/>
              </a:ext>
            </a:extLst>
          </p:cNvPr>
          <p:cNvSpPr>
            <a:spLocks noChangeArrowheads="1"/>
          </p:cNvSpPr>
          <p:nvPr/>
        </p:nvSpPr>
        <p:spPr bwMode="auto">
          <a:xfrm>
            <a:off x="4906963" y="1312863"/>
            <a:ext cx="322262" cy="322262"/>
          </a:xfrm>
          <a:prstGeom prst="ellipse">
            <a:avLst/>
          </a:prstGeom>
          <a:solidFill>
            <a:schemeClr val="accent2"/>
          </a:solidFill>
          <a:ln w="50800">
            <a:solidFill>
              <a:schemeClr val="hlink"/>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400"/>
          </a:p>
        </p:txBody>
      </p:sp>
      <p:sp>
        <p:nvSpPr>
          <p:cNvPr id="447510" name="Rectangle 22">
            <a:extLst>
              <a:ext uri="{FF2B5EF4-FFF2-40B4-BE49-F238E27FC236}">
                <a16:creationId xmlns:a16="http://schemas.microsoft.com/office/drawing/2014/main" id="{DE392572-6D8E-664C-9BAF-07139B90CAB5}"/>
              </a:ext>
            </a:extLst>
          </p:cNvPr>
          <p:cNvSpPr>
            <a:spLocks noChangeArrowheads="1"/>
          </p:cNvSpPr>
          <p:nvPr/>
        </p:nvSpPr>
        <p:spPr bwMode="auto">
          <a:xfrm>
            <a:off x="6053138" y="2474913"/>
            <a:ext cx="745396" cy="420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5562" tIns="25400" rIns="55562" bIns="25400">
            <a:spAutoFit/>
          </a:bodyPr>
          <a:lstStyle>
            <a:lvl1pPr defTabSz="314325">
              <a:defRPr sz="2400">
                <a:solidFill>
                  <a:schemeClr val="tx1"/>
                </a:solidFill>
                <a:latin typeface="Times New Roman" panose="02020603050405020304" pitchFamily="18" charset="0"/>
              </a:defRPr>
            </a:lvl1pPr>
            <a:lvl2pPr marL="266700" defTabSz="314325">
              <a:defRPr sz="2400">
                <a:solidFill>
                  <a:schemeClr val="tx1"/>
                </a:solidFill>
                <a:latin typeface="Times New Roman" panose="02020603050405020304" pitchFamily="18" charset="0"/>
              </a:defRPr>
            </a:lvl2pPr>
            <a:lvl3pPr marL="536575" defTabSz="314325">
              <a:defRPr sz="2400">
                <a:solidFill>
                  <a:schemeClr val="tx1"/>
                </a:solidFill>
                <a:latin typeface="Times New Roman" panose="02020603050405020304" pitchFamily="18" charset="0"/>
              </a:defRPr>
            </a:lvl3pPr>
            <a:lvl4pPr marL="806450" defTabSz="314325">
              <a:defRPr sz="2400">
                <a:solidFill>
                  <a:schemeClr val="tx1"/>
                </a:solidFill>
                <a:latin typeface="Times New Roman" panose="02020603050405020304" pitchFamily="18" charset="0"/>
              </a:defRPr>
            </a:lvl4pPr>
            <a:lvl5pPr marL="1073150" defTabSz="314325">
              <a:defRPr sz="2400">
                <a:solidFill>
                  <a:schemeClr val="tx1"/>
                </a:solidFill>
                <a:latin typeface="Times New Roman" panose="02020603050405020304" pitchFamily="18" charset="0"/>
              </a:defRPr>
            </a:lvl5pPr>
            <a:lvl6pPr marL="1530350" defTabSz="314325" eaLnBrk="0" fontAlgn="base" hangingPunct="0">
              <a:spcBef>
                <a:spcPct val="0"/>
              </a:spcBef>
              <a:spcAft>
                <a:spcPct val="0"/>
              </a:spcAft>
              <a:defRPr sz="2400">
                <a:solidFill>
                  <a:schemeClr val="tx1"/>
                </a:solidFill>
                <a:latin typeface="Times New Roman" panose="02020603050405020304" pitchFamily="18" charset="0"/>
              </a:defRPr>
            </a:lvl6pPr>
            <a:lvl7pPr marL="1987550" defTabSz="314325" eaLnBrk="0" fontAlgn="base" hangingPunct="0">
              <a:spcBef>
                <a:spcPct val="0"/>
              </a:spcBef>
              <a:spcAft>
                <a:spcPct val="0"/>
              </a:spcAft>
              <a:defRPr sz="2400">
                <a:solidFill>
                  <a:schemeClr val="tx1"/>
                </a:solidFill>
                <a:latin typeface="Times New Roman" panose="02020603050405020304" pitchFamily="18" charset="0"/>
              </a:defRPr>
            </a:lvl7pPr>
            <a:lvl8pPr marL="2444750" defTabSz="314325" eaLnBrk="0" fontAlgn="base" hangingPunct="0">
              <a:spcBef>
                <a:spcPct val="0"/>
              </a:spcBef>
              <a:spcAft>
                <a:spcPct val="0"/>
              </a:spcAft>
              <a:defRPr sz="2400">
                <a:solidFill>
                  <a:schemeClr val="tx1"/>
                </a:solidFill>
                <a:latin typeface="Times New Roman" panose="02020603050405020304" pitchFamily="18" charset="0"/>
              </a:defRPr>
            </a:lvl8pPr>
            <a:lvl9pPr marL="2901950" defTabSz="3143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latin typeface="Arial" panose="020B0604020202020204" pitchFamily="34" charset="0"/>
              </a:rPr>
              <a:t>HVE</a:t>
            </a:r>
          </a:p>
        </p:txBody>
      </p:sp>
      <p:sp>
        <p:nvSpPr>
          <p:cNvPr id="447511" name="Rectangle 23">
            <a:extLst>
              <a:ext uri="{FF2B5EF4-FFF2-40B4-BE49-F238E27FC236}">
                <a16:creationId xmlns:a16="http://schemas.microsoft.com/office/drawing/2014/main" id="{BF0E0C5C-29A4-F34B-AF73-959DD710B3F0}"/>
              </a:ext>
            </a:extLst>
          </p:cNvPr>
          <p:cNvSpPr>
            <a:spLocks noChangeArrowheads="1"/>
          </p:cNvSpPr>
          <p:nvPr/>
        </p:nvSpPr>
        <p:spPr bwMode="auto">
          <a:xfrm>
            <a:off x="5853113" y="1581150"/>
            <a:ext cx="947737" cy="420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5562" tIns="25400" rIns="55562" bIns="25400">
            <a:spAutoFit/>
          </a:bodyPr>
          <a:lstStyle>
            <a:lvl1pPr defTabSz="314325">
              <a:defRPr sz="2400">
                <a:solidFill>
                  <a:schemeClr val="tx1"/>
                </a:solidFill>
                <a:latin typeface="Times New Roman" panose="02020603050405020304" pitchFamily="18" charset="0"/>
              </a:defRPr>
            </a:lvl1pPr>
            <a:lvl2pPr marL="266700" defTabSz="314325">
              <a:defRPr sz="2400">
                <a:solidFill>
                  <a:schemeClr val="tx1"/>
                </a:solidFill>
                <a:latin typeface="Times New Roman" panose="02020603050405020304" pitchFamily="18" charset="0"/>
              </a:defRPr>
            </a:lvl2pPr>
            <a:lvl3pPr marL="536575" defTabSz="314325">
              <a:defRPr sz="2400">
                <a:solidFill>
                  <a:schemeClr val="tx1"/>
                </a:solidFill>
                <a:latin typeface="Times New Roman" panose="02020603050405020304" pitchFamily="18" charset="0"/>
              </a:defRPr>
            </a:lvl3pPr>
            <a:lvl4pPr marL="806450" defTabSz="314325">
              <a:defRPr sz="2400">
                <a:solidFill>
                  <a:schemeClr val="tx1"/>
                </a:solidFill>
                <a:latin typeface="Times New Roman" panose="02020603050405020304" pitchFamily="18" charset="0"/>
              </a:defRPr>
            </a:lvl4pPr>
            <a:lvl5pPr marL="1073150" defTabSz="314325">
              <a:defRPr sz="2400">
                <a:solidFill>
                  <a:schemeClr val="tx1"/>
                </a:solidFill>
                <a:latin typeface="Times New Roman" panose="02020603050405020304" pitchFamily="18" charset="0"/>
              </a:defRPr>
            </a:lvl5pPr>
            <a:lvl6pPr marL="1530350" defTabSz="314325" eaLnBrk="0" fontAlgn="base" hangingPunct="0">
              <a:spcBef>
                <a:spcPct val="0"/>
              </a:spcBef>
              <a:spcAft>
                <a:spcPct val="0"/>
              </a:spcAft>
              <a:defRPr sz="2400">
                <a:solidFill>
                  <a:schemeClr val="tx1"/>
                </a:solidFill>
                <a:latin typeface="Times New Roman" panose="02020603050405020304" pitchFamily="18" charset="0"/>
              </a:defRPr>
            </a:lvl6pPr>
            <a:lvl7pPr marL="1987550" defTabSz="314325" eaLnBrk="0" fontAlgn="base" hangingPunct="0">
              <a:spcBef>
                <a:spcPct val="0"/>
              </a:spcBef>
              <a:spcAft>
                <a:spcPct val="0"/>
              </a:spcAft>
              <a:defRPr sz="2400">
                <a:solidFill>
                  <a:schemeClr val="tx1"/>
                </a:solidFill>
                <a:latin typeface="Times New Roman" panose="02020603050405020304" pitchFamily="18" charset="0"/>
              </a:defRPr>
            </a:lvl7pPr>
            <a:lvl8pPr marL="2444750" defTabSz="314325" eaLnBrk="0" fontAlgn="base" hangingPunct="0">
              <a:spcBef>
                <a:spcPct val="0"/>
              </a:spcBef>
              <a:spcAft>
                <a:spcPct val="0"/>
              </a:spcAft>
              <a:defRPr sz="2400">
                <a:solidFill>
                  <a:schemeClr val="tx1"/>
                </a:solidFill>
                <a:latin typeface="Times New Roman" panose="02020603050405020304" pitchFamily="18" charset="0"/>
              </a:defRPr>
            </a:lvl8pPr>
            <a:lvl9pPr marL="2901950" defTabSz="3143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latin typeface="Arial" panose="020B0604020202020204" pitchFamily="34" charset="0"/>
              </a:rPr>
              <a:t>OVE</a:t>
            </a:r>
          </a:p>
        </p:txBody>
      </p:sp>
      <p:sp>
        <p:nvSpPr>
          <p:cNvPr id="447512" name="Rectangle 24">
            <a:extLst>
              <a:ext uri="{FF2B5EF4-FFF2-40B4-BE49-F238E27FC236}">
                <a16:creationId xmlns:a16="http://schemas.microsoft.com/office/drawing/2014/main" id="{65C7B016-4D85-DB47-9B11-6C82769181D7}"/>
              </a:ext>
            </a:extLst>
          </p:cNvPr>
          <p:cNvSpPr>
            <a:spLocks noChangeArrowheads="1"/>
          </p:cNvSpPr>
          <p:nvPr/>
        </p:nvSpPr>
        <p:spPr bwMode="auto">
          <a:xfrm>
            <a:off x="7686675" y="1771650"/>
            <a:ext cx="781050" cy="430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7150" tIns="30162" rIns="57150" bIns="30162">
            <a:spAutoFit/>
          </a:bodyPr>
          <a:lstStyle>
            <a:lvl1pPr defTabSz="369888">
              <a:defRPr sz="2400">
                <a:solidFill>
                  <a:schemeClr val="tx1"/>
                </a:solidFill>
                <a:latin typeface="Times New Roman" panose="02020603050405020304" pitchFamily="18" charset="0"/>
              </a:defRPr>
            </a:lvl1pPr>
            <a:lvl2pPr marL="290513" defTabSz="369888">
              <a:defRPr sz="2400">
                <a:solidFill>
                  <a:schemeClr val="tx1"/>
                </a:solidFill>
                <a:latin typeface="Times New Roman" panose="02020603050405020304" pitchFamily="18" charset="0"/>
              </a:defRPr>
            </a:lvl2pPr>
            <a:lvl3pPr marL="581025" defTabSz="369888">
              <a:defRPr sz="2400">
                <a:solidFill>
                  <a:schemeClr val="tx1"/>
                </a:solidFill>
                <a:latin typeface="Times New Roman" panose="02020603050405020304" pitchFamily="18" charset="0"/>
              </a:defRPr>
            </a:lvl3pPr>
            <a:lvl4pPr marL="869950" defTabSz="369888">
              <a:defRPr sz="2400">
                <a:solidFill>
                  <a:schemeClr val="tx1"/>
                </a:solidFill>
                <a:latin typeface="Times New Roman" panose="02020603050405020304" pitchFamily="18" charset="0"/>
              </a:defRPr>
            </a:lvl4pPr>
            <a:lvl5pPr marL="1160463" defTabSz="369888">
              <a:defRPr sz="2400">
                <a:solidFill>
                  <a:schemeClr val="tx1"/>
                </a:solidFill>
                <a:latin typeface="Times New Roman" panose="02020603050405020304" pitchFamily="18" charset="0"/>
              </a:defRPr>
            </a:lvl5pPr>
            <a:lvl6pPr marL="1617663" defTabSz="369888" eaLnBrk="0" fontAlgn="base" hangingPunct="0">
              <a:spcBef>
                <a:spcPct val="0"/>
              </a:spcBef>
              <a:spcAft>
                <a:spcPct val="0"/>
              </a:spcAft>
              <a:defRPr sz="2400">
                <a:solidFill>
                  <a:schemeClr val="tx1"/>
                </a:solidFill>
                <a:latin typeface="Times New Roman" panose="02020603050405020304" pitchFamily="18" charset="0"/>
              </a:defRPr>
            </a:lvl6pPr>
            <a:lvl7pPr marL="2074863" defTabSz="369888" eaLnBrk="0" fontAlgn="base" hangingPunct="0">
              <a:spcBef>
                <a:spcPct val="0"/>
              </a:spcBef>
              <a:spcAft>
                <a:spcPct val="0"/>
              </a:spcAft>
              <a:defRPr sz="2400">
                <a:solidFill>
                  <a:schemeClr val="tx1"/>
                </a:solidFill>
                <a:latin typeface="Times New Roman" panose="02020603050405020304" pitchFamily="18" charset="0"/>
              </a:defRPr>
            </a:lvl7pPr>
            <a:lvl8pPr marL="2532063" defTabSz="369888" eaLnBrk="0" fontAlgn="base" hangingPunct="0">
              <a:spcBef>
                <a:spcPct val="0"/>
              </a:spcBef>
              <a:spcAft>
                <a:spcPct val="0"/>
              </a:spcAft>
              <a:defRPr sz="2400">
                <a:solidFill>
                  <a:schemeClr val="tx1"/>
                </a:solidFill>
                <a:latin typeface="Times New Roman" panose="02020603050405020304" pitchFamily="18" charset="0"/>
              </a:defRPr>
            </a:lvl8pPr>
            <a:lvl9pPr marL="2989263" defTabSz="369888"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solidFill>
                  <a:schemeClr val="accent1"/>
                </a:solidFill>
                <a:latin typeface="Arial" panose="020B0604020202020204" pitchFamily="34" charset="0"/>
              </a:rPr>
              <a:t>0.20</a:t>
            </a:r>
          </a:p>
        </p:txBody>
      </p:sp>
      <p:sp>
        <p:nvSpPr>
          <p:cNvPr id="447513" name="Rectangle 25">
            <a:extLst>
              <a:ext uri="{FF2B5EF4-FFF2-40B4-BE49-F238E27FC236}">
                <a16:creationId xmlns:a16="http://schemas.microsoft.com/office/drawing/2014/main" id="{F6AC0955-59C8-0B48-ACC8-25D3FA8567BD}"/>
              </a:ext>
            </a:extLst>
          </p:cNvPr>
          <p:cNvSpPr>
            <a:spLocks noChangeArrowheads="1"/>
          </p:cNvSpPr>
          <p:nvPr/>
        </p:nvSpPr>
        <p:spPr bwMode="auto">
          <a:xfrm>
            <a:off x="7715250" y="2667000"/>
            <a:ext cx="781050" cy="430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7150" tIns="30162" rIns="57150" bIns="30162">
            <a:spAutoFit/>
          </a:bodyPr>
          <a:lstStyle>
            <a:lvl1pPr defTabSz="369888">
              <a:defRPr sz="2400">
                <a:solidFill>
                  <a:schemeClr val="tx1"/>
                </a:solidFill>
                <a:latin typeface="Times New Roman" panose="02020603050405020304" pitchFamily="18" charset="0"/>
              </a:defRPr>
            </a:lvl1pPr>
            <a:lvl2pPr marL="290513" defTabSz="369888">
              <a:defRPr sz="2400">
                <a:solidFill>
                  <a:schemeClr val="tx1"/>
                </a:solidFill>
                <a:latin typeface="Times New Roman" panose="02020603050405020304" pitchFamily="18" charset="0"/>
              </a:defRPr>
            </a:lvl2pPr>
            <a:lvl3pPr marL="581025" defTabSz="369888">
              <a:defRPr sz="2400">
                <a:solidFill>
                  <a:schemeClr val="tx1"/>
                </a:solidFill>
                <a:latin typeface="Times New Roman" panose="02020603050405020304" pitchFamily="18" charset="0"/>
              </a:defRPr>
            </a:lvl3pPr>
            <a:lvl4pPr marL="869950" defTabSz="369888">
              <a:defRPr sz="2400">
                <a:solidFill>
                  <a:schemeClr val="tx1"/>
                </a:solidFill>
                <a:latin typeface="Times New Roman" panose="02020603050405020304" pitchFamily="18" charset="0"/>
              </a:defRPr>
            </a:lvl4pPr>
            <a:lvl5pPr marL="1160463" defTabSz="369888">
              <a:defRPr sz="2400">
                <a:solidFill>
                  <a:schemeClr val="tx1"/>
                </a:solidFill>
                <a:latin typeface="Times New Roman" panose="02020603050405020304" pitchFamily="18" charset="0"/>
              </a:defRPr>
            </a:lvl5pPr>
            <a:lvl6pPr marL="1617663" defTabSz="369888" eaLnBrk="0" fontAlgn="base" hangingPunct="0">
              <a:spcBef>
                <a:spcPct val="0"/>
              </a:spcBef>
              <a:spcAft>
                <a:spcPct val="0"/>
              </a:spcAft>
              <a:defRPr sz="2400">
                <a:solidFill>
                  <a:schemeClr val="tx1"/>
                </a:solidFill>
                <a:latin typeface="Times New Roman" panose="02020603050405020304" pitchFamily="18" charset="0"/>
              </a:defRPr>
            </a:lvl6pPr>
            <a:lvl7pPr marL="2074863" defTabSz="369888" eaLnBrk="0" fontAlgn="base" hangingPunct="0">
              <a:spcBef>
                <a:spcPct val="0"/>
              </a:spcBef>
              <a:spcAft>
                <a:spcPct val="0"/>
              </a:spcAft>
              <a:defRPr sz="2400">
                <a:solidFill>
                  <a:schemeClr val="tx1"/>
                </a:solidFill>
                <a:latin typeface="Times New Roman" panose="02020603050405020304" pitchFamily="18" charset="0"/>
              </a:defRPr>
            </a:lvl7pPr>
            <a:lvl8pPr marL="2532063" defTabSz="369888" eaLnBrk="0" fontAlgn="base" hangingPunct="0">
              <a:spcBef>
                <a:spcPct val="0"/>
              </a:spcBef>
              <a:spcAft>
                <a:spcPct val="0"/>
              </a:spcAft>
              <a:defRPr sz="2400">
                <a:solidFill>
                  <a:schemeClr val="tx1"/>
                </a:solidFill>
                <a:latin typeface="Times New Roman" panose="02020603050405020304" pitchFamily="18" charset="0"/>
              </a:defRPr>
            </a:lvl8pPr>
            <a:lvl9pPr marL="2989263" defTabSz="369888"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solidFill>
                  <a:schemeClr val="accent1"/>
                </a:solidFill>
                <a:latin typeface="Arial" panose="020B0604020202020204" pitchFamily="34" charset="0"/>
              </a:rPr>
              <a:t>0.71</a:t>
            </a:r>
          </a:p>
        </p:txBody>
      </p:sp>
      <p:sp>
        <p:nvSpPr>
          <p:cNvPr id="447514" name="Rectangle 26">
            <a:extLst>
              <a:ext uri="{FF2B5EF4-FFF2-40B4-BE49-F238E27FC236}">
                <a16:creationId xmlns:a16="http://schemas.microsoft.com/office/drawing/2014/main" id="{ADBCB883-B0F1-2344-8B4F-655F5268A1E9}"/>
              </a:ext>
            </a:extLst>
          </p:cNvPr>
          <p:cNvSpPr>
            <a:spLocks noChangeArrowheads="1"/>
          </p:cNvSpPr>
          <p:nvPr/>
        </p:nvSpPr>
        <p:spPr bwMode="auto">
          <a:xfrm>
            <a:off x="7715250" y="3694113"/>
            <a:ext cx="781050" cy="430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7150" tIns="30162" rIns="57150" bIns="30162">
            <a:spAutoFit/>
          </a:bodyPr>
          <a:lstStyle>
            <a:lvl1pPr defTabSz="369888">
              <a:defRPr sz="2400">
                <a:solidFill>
                  <a:schemeClr val="tx1"/>
                </a:solidFill>
                <a:latin typeface="Times New Roman" panose="02020603050405020304" pitchFamily="18" charset="0"/>
              </a:defRPr>
            </a:lvl1pPr>
            <a:lvl2pPr marL="290513" defTabSz="369888">
              <a:defRPr sz="2400">
                <a:solidFill>
                  <a:schemeClr val="tx1"/>
                </a:solidFill>
                <a:latin typeface="Times New Roman" panose="02020603050405020304" pitchFamily="18" charset="0"/>
              </a:defRPr>
            </a:lvl2pPr>
            <a:lvl3pPr marL="581025" defTabSz="369888">
              <a:defRPr sz="2400">
                <a:solidFill>
                  <a:schemeClr val="tx1"/>
                </a:solidFill>
                <a:latin typeface="Times New Roman" panose="02020603050405020304" pitchFamily="18" charset="0"/>
              </a:defRPr>
            </a:lvl3pPr>
            <a:lvl4pPr marL="869950" defTabSz="369888">
              <a:defRPr sz="2400">
                <a:solidFill>
                  <a:schemeClr val="tx1"/>
                </a:solidFill>
                <a:latin typeface="Times New Roman" panose="02020603050405020304" pitchFamily="18" charset="0"/>
              </a:defRPr>
            </a:lvl4pPr>
            <a:lvl5pPr marL="1160463" defTabSz="369888">
              <a:defRPr sz="2400">
                <a:solidFill>
                  <a:schemeClr val="tx1"/>
                </a:solidFill>
                <a:latin typeface="Times New Roman" panose="02020603050405020304" pitchFamily="18" charset="0"/>
              </a:defRPr>
            </a:lvl5pPr>
            <a:lvl6pPr marL="1617663" defTabSz="369888" eaLnBrk="0" fontAlgn="base" hangingPunct="0">
              <a:spcBef>
                <a:spcPct val="0"/>
              </a:spcBef>
              <a:spcAft>
                <a:spcPct val="0"/>
              </a:spcAft>
              <a:defRPr sz="2400">
                <a:solidFill>
                  <a:schemeClr val="tx1"/>
                </a:solidFill>
                <a:latin typeface="Times New Roman" panose="02020603050405020304" pitchFamily="18" charset="0"/>
              </a:defRPr>
            </a:lvl6pPr>
            <a:lvl7pPr marL="2074863" defTabSz="369888" eaLnBrk="0" fontAlgn="base" hangingPunct="0">
              <a:spcBef>
                <a:spcPct val="0"/>
              </a:spcBef>
              <a:spcAft>
                <a:spcPct val="0"/>
              </a:spcAft>
              <a:defRPr sz="2400">
                <a:solidFill>
                  <a:schemeClr val="tx1"/>
                </a:solidFill>
                <a:latin typeface="Times New Roman" panose="02020603050405020304" pitchFamily="18" charset="0"/>
              </a:defRPr>
            </a:lvl7pPr>
            <a:lvl8pPr marL="2532063" defTabSz="369888" eaLnBrk="0" fontAlgn="base" hangingPunct="0">
              <a:spcBef>
                <a:spcPct val="0"/>
              </a:spcBef>
              <a:spcAft>
                <a:spcPct val="0"/>
              </a:spcAft>
              <a:defRPr sz="2400">
                <a:solidFill>
                  <a:schemeClr val="tx1"/>
                </a:solidFill>
                <a:latin typeface="Times New Roman" panose="02020603050405020304" pitchFamily="18" charset="0"/>
              </a:defRPr>
            </a:lvl8pPr>
            <a:lvl9pPr marL="2989263" defTabSz="369888"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solidFill>
                  <a:schemeClr val="accent1"/>
                </a:solidFill>
                <a:latin typeface="Arial" panose="020B0604020202020204" pitchFamily="34" charset="0"/>
              </a:rPr>
              <a:t>0.01</a:t>
            </a:r>
          </a:p>
        </p:txBody>
      </p:sp>
      <p:sp>
        <p:nvSpPr>
          <p:cNvPr id="447515" name="Arc 27">
            <a:extLst>
              <a:ext uri="{FF2B5EF4-FFF2-40B4-BE49-F238E27FC236}">
                <a16:creationId xmlns:a16="http://schemas.microsoft.com/office/drawing/2014/main" id="{9D9A7F3F-9D44-2847-B896-3E8BB88C74BE}"/>
              </a:ext>
            </a:extLst>
          </p:cNvPr>
          <p:cNvSpPr>
            <a:spLocks/>
          </p:cNvSpPr>
          <p:nvPr/>
        </p:nvSpPr>
        <p:spPr bwMode="auto">
          <a:xfrm>
            <a:off x="4292600" y="598488"/>
            <a:ext cx="657225" cy="62865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50800" cap="rnd">
            <a:solidFill>
              <a:schemeClr val="tx2"/>
            </a:solidFill>
            <a:round/>
            <a:headEnd type="none" w="sm" len="sm"/>
            <a:tailEnd type="stealth" w="med"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400"/>
          </a:p>
        </p:txBody>
      </p:sp>
      <p:sp>
        <p:nvSpPr>
          <p:cNvPr id="447516" name="Rectangle 28">
            <a:extLst>
              <a:ext uri="{FF2B5EF4-FFF2-40B4-BE49-F238E27FC236}">
                <a16:creationId xmlns:a16="http://schemas.microsoft.com/office/drawing/2014/main" id="{07E0B75B-F31B-9E47-81E8-A54ADA96DC66}"/>
              </a:ext>
            </a:extLst>
          </p:cNvPr>
          <p:cNvSpPr>
            <a:spLocks noChangeArrowheads="1"/>
          </p:cNvSpPr>
          <p:nvPr/>
        </p:nvSpPr>
        <p:spPr bwMode="auto">
          <a:xfrm>
            <a:off x="2514600" y="152400"/>
            <a:ext cx="1778000" cy="46230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2075" tIns="46038" rIns="92075" bIns="46038">
            <a:spAutoFit/>
          </a:bodyPr>
          <a:lstStyle/>
          <a:p>
            <a:pPr algn="ctr"/>
            <a:r>
              <a:rPr lang="en-US" altLang="en-US" sz="2400" dirty="0">
                <a:solidFill>
                  <a:schemeClr val="tx2"/>
                </a:solidFill>
              </a:rPr>
              <a:t>0.2832</a:t>
            </a:r>
          </a:p>
        </p:txBody>
      </p:sp>
      <p:sp>
        <p:nvSpPr>
          <p:cNvPr id="447517" name="Arc 29">
            <a:extLst>
              <a:ext uri="{FF2B5EF4-FFF2-40B4-BE49-F238E27FC236}">
                <a16:creationId xmlns:a16="http://schemas.microsoft.com/office/drawing/2014/main" id="{F15F2E97-3388-9340-9B6A-9A4B3A6E9438}"/>
              </a:ext>
            </a:extLst>
          </p:cNvPr>
          <p:cNvSpPr>
            <a:spLocks/>
          </p:cNvSpPr>
          <p:nvPr/>
        </p:nvSpPr>
        <p:spPr bwMode="auto">
          <a:xfrm>
            <a:off x="4371975" y="2495550"/>
            <a:ext cx="657225" cy="62865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50800" cap="rnd">
            <a:solidFill>
              <a:schemeClr val="tx2"/>
            </a:solidFill>
            <a:round/>
            <a:headEnd type="none" w="sm" len="sm"/>
            <a:tailEnd type="stealth" w="med"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400"/>
          </a:p>
        </p:txBody>
      </p:sp>
      <p:sp>
        <p:nvSpPr>
          <p:cNvPr id="447518" name="Rectangle 30">
            <a:extLst>
              <a:ext uri="{FF2B5EF4-FFF2-40B4-BE49-F238E27FC236}">
                <a16:creationId xmlns:a16="http://schemas.microsoft.com/office/drawing/2014/main" id="{7C913F7B-79B0-6941-AC99-9F37690638C1}"/>
              </a:ext>
            </a:extLst>
          </p:cNvPr>
          <p:cNvSpPr>
            <a:spLocks noChangeArrowheads="1"/>
          </p:cNvSpPr>
          <p:nvPr/>
        </p:nvSpPr>
        <p:spPr bwMode="auto">
          <a:xfrm>
            <a:off x="2590799" y="2057400"/>
            <a:ext cx="1792061" cy="46230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2075" tIns="46038" rIns="92075" bIns="46038">
            <a:spAutoFit/>
          </a:bodyPr>
          <a:lstStyle/>
          <a:p>
            <a:pPr algn="ctr"/>
            <a:r>
              <a:rPr lang="en-US" altLang="en-US" sz="2400" dirty="0">
                <a:solidFill>
                  <a:schemeClr val="tx2"/>
                </a:solidFill>
              </a:rPr>
              <a:t>0.3740</a:t>
            </a:r>
          </a:p>
        </p:txBody>
      </p:sp>
      <p:sp>
        <p:nvSpPr>
          <p:cNvPr id="447519" name="Freeform 31">
            <a:extLst>
              <a:ext uri="{FF2B5EF4-FFF2-40B4-BE49-F238E27FC236}">
                <a16:creationId xmlns:a16="http://schemas.microsoft.com/office/drawing/2014/main" id="{1D422ABF-9B9A-1E42-BAAC-3D23A9D72692}"/>
              </a:ext>
            </a:extLst>
          </p:cNvPr>
          <p:cNvSpPr>
            <a:spLocks/>
          </p:cNvSpPr>
          <p:nvPr/>
        </p:nvSpPr>
        <p:spPr bwMode="auto">
          <a:xfrm>
            <a:off x="3040063" y="5160963"/>
            <a:ext cx="2008187" cy="419100"/>
          </a:xfrm>
          <a:custGeom>
            <a:avLst/>
            <a:gdLst>
              <a:gd name="T0" fmla="*/ 0 w 1265"/>
              <a:gd name="T1" fmla="*/ 263 h 264"/>
              <a:gd name="T2" fmla="*/ 0 w 1265"/>
              <a:gd name="T3" fmla="*/ 0 h 264"/>
              <a:gd name="T4" fmla="*/ 1264 w 1265"/>
              <a:gd name="T5" fmla="*/ 0 h 264"/>
            </a:gdLst>
            <a:ahLst/>
            <a:cxnLst>
              <a:cxn ang="0">
                <a:pos x="T0" y="T1"/>
              </a:cxn>
              <a:cxn ang="0">
                <a:pos x="T2" y="T3"/>
              </a:cxn>
              <a:cxn ang="0">
                <a:pos x="T4" y="T5"/>
              </a:cxn>
            </a:cxnLst>
            <a:rect l="0" t="0" r="r" b="b"/>
            <a:pathLst>
              <a:path w="1265" h="264">
                <a:moveTo>
                  <a:pt x="0" y="263"/>
                </a:moveTo>
                <a:lnTo>
                  <a:pt x="0" y="0"/>
                </a:lnTo>
                <a:lnTo>
                  <a:pt x="1264" y="0"/>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p>
        </p:txBody>
      </p:sp>
      <p:sp>
        <p:nvSpPr>
          <p:cNvPr id="447520" name="Freeform 32">
            <a:extLst>
              <a:ext uri="{FF2B5EF4-FFF2-40B4-BE49-F238E27FC236}">
                <a16:creationId xmlns:a16="http://schemas.microsoft.com/office/drawing/2014/main" id="{BE6B7F4C-68F1-E648-A8BD-596D7554BDDB}"/>
              </a:ext>
            </a:extLst>
          </p:cNvPr>
          <p:cNvSpPr>
            <a:spLocks/>
          </p:cNvSpPr>
          <p:nvPr/>
        </p:nvSpPr>
        <p:spPr bwMode="auto">
          <a:xfrm>
            <a:off x="3005138" y="5913438"/>
            <a:ext cx="4691062" cy="715962"/>
          </a:xfrm>
          <a:custGeom>
            <a:avLst/>
            <a:gdLst>
              <a:gd name="T0" fmla="*/ 0 w 1351"/>
              <a:gd name="T1" fmla="*/ 0 h 451"/>
              <a:gd name="T2" fmla="*/ 0 w 1351"/>
              <a:gd name="T3" fmla="*/ 450 h 451"/>
              <a:gd name="T4" fmla="*/ 1350 w 1351"/>
              <a:gd name="T5" fmla="*/ 450 h 451"/>
            </a:gdLst>
            <a:ahLst/>
            <a:cxnLst>
              <a:cxn ang="0">
                <a:pos x="T0" y="T1"/>
              </a:cxn>
              <a:cxn ang="0">
                <a:pos x="T2" y="T3"/>
              </a:cxn>
              <a:cxn ang="0">
                <a:pos x="T4" y="T5"/>
              </a:cxn>
            </a:cxnLst>
            <a:rect l="0" t="0" r="r" b="b"/>
            <a:pathLst>
              <a:path w="1351" h="451">
                <a:moveTo>
                  <a:pt x="0" y="0"/>
                </a:moveTo>
                <a:lnTo>
                  <a:pt x="0" y="450"/>
                </a:lnTo>
                <a:lnTo>
                  <a:pt x="1350" y="450"/>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p>
        </p:txBody>
      </p:sp>
      <p:sp>
        <p:nvSpPr>
          <p:cNvPr id="447521" name="Oval 33">
            <a:extLst>
              <a:ext uri="{FF2B5EF4-FFF2-40B4-BE49-F238E27FC236}">
                <a16:creationId xmlns:a16="http://schemas.microsoft.com/office/drawing/2014/main" id="{053C4A46-8150-3740-88D3-0B773BFC293E}"/>
              </a:ext>
            </a:extLst>
          </p:cNvPr>
          <p:cNvSpPr>
            <a:spLocks noChangeArrowheads="1"/>
          </p:cNvSpPr>
          <p:nvPr/>
        </p:nvSpPr>
        <p:spPr bwMode="auto">
          <a:xfrm>
            <a:off x="2819400" y="5557838"/>
            <a:ext cx="322263" cy="322262"/>
          </a:xfrm>
          <a:prstGeom prst="ellipse">
            <a:avLst/>
          </a:prstGeom>
          <a:solidFill>
            <a:schemeClr val="accent2"/>
          </a:solidFill>
          <a:ln w="50800">
            <a:solidFill>
              <a:schemeClr val="hlink"/>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400"/>
          </a:p>
        </p:txBody>
      </p:sp>
      <p:sp>
        <p:nvSpPr>
          <p:cNvPr id="447522" name="Rectangle 34">
            <a:extLst>
              <a:ext uri="{FF2B5EF4-FFF2-40B4-BE49-F238E27FC236}">
                <a16:creationId xmlns:a16="http://schemas.microsoft.com/office/drawing/2014/main" id="{86DAE684-C742-FD4C-8B54-24091F020957}"/>
              </a:ext>
            </a:extLst>
          </p:cNvPr>
          <p:cNvSpPr>
            <a:spLocks noChangeArrowheads="1"/>
          </p:cNvSpPr>
          <p:nvPr/>
        </p:nvSpPr>
        <p:spPr bwMode="auto">
          <a:xfrm>
            <a:off x="4149088" y="6191310"/>
            <a:ext cx="1893146" cy="420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5562" tIns="25400" rIns="55562" bIns="25400">
            <a:spAutoFit/>
          </a:bodyPr>
          <a:lstStyle>
            <a:lvl1pPr defTabSz="314325">
              <a:defRPr sz="2400">
                <a:solidFill>
                  <a:schemeClr val="tx1"/>
                </a:solidFill>
                <a:latin typeface="Times New Roman" panose="02020603050405020304" pitchFamily="18" charset="0"/>
              </a:defRPr>
            </a:lvl1pPr>
            <a:lvl2pPr marL="266700" defTabSz="314325">
              <a:defRPr sz="2400">
                <a:solidFill>
                  <a:schemeClr val="tx1"/>
                </a:solidFill>
                <a:latin typeface="Times New Roman" panose="02020603050405020304" pitchFamily="18" charset="0"/>
              </a:defRPr>
            </a:lvl2pPr>
            <a:lvl3pPr marL="536575" defTabSz="314325">
              <a:defRPr sz="2400">
                <a:solidFill>
                  <a:schemeClr val="tx1"/>
                </a:solidFill>
                <a:latin typeface="Times New Roman" panose="02020603050405020304" pitchFamily="18" charset="0"/>
              </a:defRPr>
            </a:lvl3pPr>
            <a:lvl4pPr marL="806450" defTabSz="314325">
              <a:defRPr sz="2400">
                <a:solidFill>
                  <a:schemeClr val="tx1"/>
                </a:solidFill>
                <a:latin typeface="Times New Roman" panose="02020603050405020304" pitchFamily="18" charset="0"/>
              </a:defRPr>
            </a:lvl4pPr>
            <a:lvl5pPr marL="1073150" defTabSz="314325">
              <a:defRPr sz="2400">
                <a:solidFill>
                  <a:schemeClr val="tx1"/>
                </a:solidFill>
                <a:latin typeface="Times New Roman" panose="02020603050405020304" pitchFamily="18" charset="0"/>
              </a:defRPr>
            </a:lvl5pPr>
            <a:lvl6pPr marL="1530350" defTabSz="314325" eaLnBrk="0" fontAlgn="base" hangingPunct="0">
              <a:spcBef>
                <a:spcPct val="0"/>
              </a:spcBef>
              <a:spcAft>
                <a:spcPct val="0"/>
              </a:spcAft>
              <a:defRPr sz="2400">
                <a:solidFill>
                  <a:schemeClr val="tx1"/>
                </a:solidFill>
                <a:latin typeface="Times New Roman" panose="02020603050405020304" pitchFamily="18" charset="0"/>
              </a:defRPr>
            </a:lvl6pPr>
            <a:lvl7pPr marL="1987550" defTabSz="314325" eaLnBrk="0" fontAlgn="base" hangingPunct="0">
              <a:spcBef>
                <a:spcPct val="0"/>
              </a:spcBef>
              <a:spcAft>
                <a:spcPct val="0"/>
              </a:spcAft>
              <a:defRPr sz="2400">
                <a:solidFill>
                  <a:schemeClr val="tx1"/>
                </a:solidFill>
                <a:latin typeface="Times New Roman" panose="02020603050405020304" pitchFamily="18" charset="0"/>
              </a:defRPr>
            </a:lvl7pPr>
            <a:lvl8pPr marL="2444750" defTabSz="314325" eaLnBrk="0" fontAlgn="base" hangingPunct="0">
              <a:spcBef>
                <a:spcPct val="0"/>
              </a:spcBef>
              <a:spcAft>
                <a:spcPct val="0"/>
              </a:spcAft>
              <a:defRPr sz="2400">
                <a:solidFill>
                  <a:schemeClr val="tx1"/>
                </a:solidFill>
                <a:latin typeface="Times New Roman" panose="02020603050405020304" pitchFamily="18" charset="0"/>
              </a:defRPr>
            </a:lvl8pPr>
            <a:lvl9pPr marL="2901950" defTabSz="3143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latin typeface="Arial" panose="020B0604020202020204" pitchFamily="34" charset="0"/>
              </a:rPr>
              <a:t>Biopsy death</a:t>
            </a:r>
          </a:p>
        </p:txBody>
      </p:sp>
      <p:sp>
        <p:nvSpPr>
          <p:cNvPr id="447523" name="Rectangle 35">
            <a:extLst>
              <a:ext uri="{FF2B5EF4-FFF2-40B4-BE49-F238E27FC236}">
                <a16:creationId xmlns:a16="http://schemas.microsoft.com/office/drawing/2014/main" id="{B287505E-6357-324B-BD1F-520D9E7FE32C}"/>
              </a:ext>
            </a:extLst>
          </p:cNvPr>
          <p:cNvSpPr>
            <a:spLocks noChangeArrowheads="1"/>
          </p:cNvSpPr>
          <p:nvPr/>
        </p:nvSpPr>
        <p:spPr bwMode="auto">
          <a:xfrm>
            <a:off x="3043238" y="5240338"/>
            <a:ext cx="1137602" cy="430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57150" tIns="30162" rIns="57150" bIns="30162">
            <a:spAutoFit/>
          </a:bodyPr>
          <a:lstStyle>
            <a:lvl1pPr defTabSz="369888">
              <a:defRPr sz="2400">
                <a:solidFill>
                  <a:schemeClr val="tx1"/>
                </a:solidFill>
                <a:latin typeface="Times New Roman" panose="02020603050405020304" pitchFamily="18" charset="0"/>
              </a:defRPr>
            </a:lvl1pPr>
            <a:lvl2pPr marL="290513" defTabSz="369888">
              <a:defRPr sz="2400">
                <a:solidFill>
                  <a:schemeClr val="tx1"/>
                </a:solidFill>
                <a:latin typeface="Times New Roman" panose="02020603050405020304" pitchFamily="18" charset="0"/>
              </a:defRPr>
            </a:lvl2pPr>
            <a:lvl3pPr marL="581025" defTabSz="369888">
              <a:defRPr sz="2400">
                <a:solidFill>
                  <a:schemeClr val="tx1"/>
                </a:solidFill>
                <a:latin typeface="Times New Roman" panose="02020603050405020304" pitchFamily="18" charset="0"/>
              </a:defRPr>
            </a:lvl3pPr>
            <a:lvl4pPr marL="869950" defTabSz="369888">
              <a:defRPr sz="2400">
                <a:solidFill>
                  <a:schemeClr val="tx1"/>
                </a:solidFill>
                <a:latin typeface="Times New Roman" panose="02020603050405020304" pitchFamily="18" charset="0"/>
              </a:defRPr>
            </a:lvl4pPr>
            <a:lvl5pPr marL="1160463" defTabSz="369888">
              <a:defRPr sz="2400">
                <a:solidFill>
                  <a:schemeClr val="tx1"/>
                </a:solidFill>
                <a:latin typeface="Times New Roman" panose="02020603050405020304" pitchFamily="18" charset="0"/>
              </a:defRPr>
            </a:lvl5pPr>
            <a:lvl6pPr marL="1617663" defTabSz="369888" eaLnBrk="0" fontAlgn="base" hangingPunct="0">
              <a:spcBef>
                <a:spcPct val="0"/>
              </a:spcBef>
              <a:spcAft>
                <a:spcPct val="0"/>
              </a:spcAft>
              <a:defRPr sz="2400">
                <a:solidFill>
                  <a:schemeClr val="tx1"/>
                </a:solidFill>
                <a:latin typeface="Times New Roman" panose="02020603050405020304" pitchFamily="18" charset="0"/>
              </a:defRPr>
            </a:lvl6pPr>
            <a:lvl7pPr marL="2074863" defTabSz="369888" eaLnBrk="0" fontAlgn="base" hangingPunct="0">
              <a:spcBef>
                <a:spcPct val="0"/>
              </a:spcBef>
              <a:spcAft>
                <a:spcPct val="0"/>
              </a:spcAft>
              <a:defRPr sz="2400">
                <a:solidFill>
                  <a:schemeClr val="tx1"/>
                </a:solidFill>
                <a:latin typeface="Times New Roman" panose="02020603050405020304" pitchFamily="18" charset="0"/>
              </a:defRPr>
            </a:lvl7pPr>
            <a:lvl8pPr marL="2532063" defTabSz="369888" eaLnBrk="0" fontAlgn="base" hangingPunct="0">
              <a:spcBef>
                <a:spcPct val="0"/>
              </a:spcBef>
              <a:spcAft>
                <a:spcPct val="0"/>
              </a:spcAft>
              <a:defRPr sz="2400">
                <a:solidFill>
                  <a:schemeClr val="tx1"/>
                </a:solidFill>
                <a:latin typeface="Times New Roman" panose="02020603050405020304" pitchFamily="18" charset="0"/>
              </a:defRPr>
            </a:lvl8pPr>
            <a:lvl9pPr marL="2989263" defTabSz="369888"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solidFill>
                  <a:schemeClr val="accent1"/>
                </a:solidFill>
                <a:latin typeface="Arial" panose="020B0604020202020204" pitchFamily="34" charset="0"/>
              </a:rPr>
              <a:t>0.995</a:t>
            </a:r>
          </a:p>
        </p:txBody>
      </p:sp>
      <p:sp>
        <p:nvSpPr>
          <p:cNvPr id="447524" name="Rectangle 36">
            <a:extLst>
              <a:ext uri="{FF2B5EF4-FFF2-40B4-BE49-F238E27FC236}">
                <a16:creationId xmlns:a16="http://schemas.microsoft.com/office/drawing/2014/main" id="{7BC096C4-66BA-F64B-9F8A-42DB55C6AC3C}"/>
              </a:ext>
            </a:extLst>
          </p:cNvPr>
          <p:cNvSpPr>
            <a:spLocks noChangeArrowheads="1"/>
          </p:cNvSpPr>
          <p:nvPr/>
        </p:nvSpPr>
        <p:spPr bwMode="auto">
          <a:xfrm>
            <a:off x="3030538" y="6203950"/>
            <a:ext cx="1056592" cy="430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57150" tIns="30162" rIns="57150" bIns="30162">
            <a:spAutoFit/>
          </a:bodyPr>
          <a:lstStyle>
            <a:lvl1pPr defTabSz="369888">
              <a:defRPr sz="2400">
                <a:solidFill>
                  <a:schemeClr val="tx1"/>
                </a:solidFill>
                <a:latin typeface="Times New Roman" panose="02020603050405020304" pitchFamily="18" charset="0"/>
              </a:defRPr>
            </a:lvl1pPr>
            <a:lvl2pPr marL="290513" defTabSz="369888">
              <a:defRPr sz="2400">
                <a:solidFill>
                  <a:schemeClr val="tx1"/>
                </a:solidFill>
                <a:latin typeface="Times New Roman" panose="02020603050405020304" pitchFamily="18" charset="0"/>
              </a:defRPr>
            </a:lvl2pPr>
            <a:lvl3pPr marL="581025" defTabSz="369888">
              <a:defRPr sz="2400">
                <a:solidFill>
                  <a:schemeClr val="tx1"/>
                </a:solidFill>
                <a:latin typeface="Times New Roman" panose="02020603050405020304" pitchFamily="18" charset="0"/>
              </a:defRPr>
            </a:lvl3pPr>
            <a:lvl4pPr marL="869950" defTabSz="369888">
              <a:defRPr sz="2400">
                <a:solidFill>
                  <a:schemeClr val="tx1"/>
                </a:solidFill>
                <a:latin typeface="Times New Roman" panose="02020603050405020304" pitchFamily="18" charset="0"/>
              </a:defRPr>
            </a:lvl4pPr>
            <a:lvl5pPr marL="1160463" defTabSz="369888">
              <a:defRPr sz="2400">
                <a:solidFill>
                  <a:schemeClr val="tx1"/>
                </a:solidFill>
                <a:latin typeface="Times New Roman" panose="02020603050405020304" pitchFamily="18" charset="0"/>
              </a:defRPr>
            </a:lvl5pPr>
            <a:lvl6pPr marL="1617663" defTabSz="369888" eaLnBrk="0" fontAlgn="base" hangingPunct="0">
              <a:spcBef>
                <a:spcPct val="0"/>
              </a:spcBef>
              <a:spcAft>
                <a:spcPct val="0"/>
              </a:spcAft>
              <a:defRPr sz="2400">
                <a:solidFill>
                  <a:schemeClr val="tx1"/>
                </a:solidFill>
                <a:latin typeface="Times New Roman" panose="02020603050405020304" pitchFamily="18" charset="0"/>
              </a:defRPr>
            </a:lvl6pPr>
            <a:lvl7pPr marL="2074863" defTabSz="369888" eaLnBrk="0" fontAlgn="base" hangingPunct="0">
              <a:spcBef>
                <a:spcPct val="0"/>
              </a:spcBef>
              <a:spcAft>
                <a:spcPct val="0"/>
              </a:spcAft>
              <a:defRPr sz="2400">
                <a:solidFill>
                  <a:schemeClr val="tx1"/>
                </a:solidFill>
                <a:latin typeface="Times New Roman" panose="02020603050405020304" pitchFamily="18" charset="0"/>
              </a:defRPr>
            </a:lvl7pPr>
            <a:lvl8pPr marL="2532063" defTabSz="369888" eaLnBrk="0" fontAlgn="base" hangingPunct="0">
              <a:spcBef>
                <a:spcPct val="0"/>
              </a:spcBef>
              <a:spcAft>
                <a:spcPct val="0"/>
              </a:spcAft>
              <a:defRPr sz="2400">
                <a:solidFill>
                  <a:schemeClr val="tx1"/>
                </a:solidFill>
                <a:latin typeface="Times New Roman" panose="02020603050405020304" pitchFamily="18" charset="0"/>
              </a:defRPr>
            </a:lvl8pPr>
            <a:lvl9pPr marL="2989263" defTabSz="369888"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solidFill>
                  <a:schemeClr val="accent1"/>
                </a:solidFill>
                <a:latin typeface="Arial" panose="020B0604020202020204" pitchFamily="34" charset="0"/>
              </a:rPr>
              <a:t>0.005</a:t>
            </a:r>
          </a:p>
        </p:txBody>
      </p:sp>
      <p:sp>
        <p:nvSpPr>
          <p:cNvPr id="447525" name="Rectangle 37">
            <a:extLst>
              <a:ext uri="{FF2B5EF4-FFF2-40B4-BE49-F238E27FC236}">
                <a16:creationId xmlns:a16="http://schemas.microsoft.com/office/drawing/2014/main" id="{24B1711C-B1A6-FF42-93FA-509A55363BCE}"/>
              </a:ext>
            </a:extLst>
          </p:cNvPr>
          <p:cNvSpPr>
            <a:spLocks noChangeArrowheads="1"/>
          </p:cNvSpPr>
          <p:nvPr/>
        </p:nvSpPr>
        <p:spPr bwMode="auto">
          <a:xfrm>
            <a:off x="3448050" y="4754563"/>
            <a:ext cx="1509713" cy="420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5562" tIns="25400" rIns="55562" bIns="25400">
            <a:spAutoFit/>
          </a:bodyPr>
          <a:lstStyle>
            <a:lvl1pPr defTabSz="314325">
              <a:defRPr sz="2400">
                <a:solidFill>
                  <a:schemeClr val="tx1"/>
                </a:solidFill>
                <a:latin typeface="Times New Roman" panose="02020603050405020304" pitchFamily="18" charset="0"/>
              </a:defRPr>
            </a:lvl1pPr>
            <a:lvl2pPr marL="266700" defTabSz="314325">
              <a:defRPr sz="2400">
                <a:solidFill>
                  <a:schemeClr val="tx1"/>
                </a:solidFill>
                <a:latin typeface="Times New Roman" panose="02020603050405020304" pitchFamily="18" charset="0"/>
              </a:defRPr>
            </a:lvl2pPr>
            <a:lvl3pPr marL="536575" defTabSz="314325">
              <a:defRPr sz="2400">
                <a:solidFill>
                  <a:schemeClr val="tx1"/>
                </a:solidFill>
                <a:latin typeface="Times New Roman" panose="02020603050405020304" pitchFamily="18" charset="0"/>
              </a:defRPr>
            </a:lvl3pPr>
            <a:lvl4pPr marL="806450" defTabSz="314325">
              <a:defRPr sz="2400">
                <a:solidFill>
                  <a:schemeClr val="tx1"/>
                </a:solidFill>
                <a:latin typeface="Times New Roman" panose="02020603050405020304" pitchFamily="18" charset="0"/>
              </a:defRPr>
            </a:lvl4pPr>
            <a:lvl5pPr marL="1073150" defTabSz="314325">
              <a:defRPr sz="2400">
                <a:solidFill>
                  <a:schemeClr val="tx1"/>
                </a:solidFill>
                <a:latin typeface="Times New Roman" panose="02020603050405020304" pitchFamily="18" charset="0"/>
              </a:defRPr>
            </a:lvl5pPr>
            <a:lvl6pPr marL="1530350" defTabSz="314325" eaLnBrk="0" fontAlgn="base" hangingPunct="0">
              <a:spcBef>
                <a:spcPct val="0"/>
              </a:spcBef>
              <a:spcAft>
                <a:spcPct val="0"/>
              </a:spcAft>
              <a:defRPr sz="2400">
                <a:solidFill>
                  <a:schemeClr val="tx1"/>
                </a:solidFill>
                <a:latin typeface="Times New Roman" panose="02020603050405020304" pitchFamily="18" charset="0"/>
              </a:defRPr>
            </a:lvl6pPr>
            <a:lvl7pPr marL="1987550" defTabSz="314325" eaLnBrk="0" fontAlgn="base" hangingPunct="0">
              <a:spcBef>
                <a:spcPct val="0"/>
              </a:spcBef>
              <a:spcAft>
                <a:spcPct val="0"/>
              </a:spcAft>
              <a:defRPr sz="2400">
                <a:solidFill>
                  <a:schemeClr val="tx1"/>
                </a:solidFill>
                <a:latin typeface="Times New Roman" panose="02020603050405020304" pitchFamily="18" charset="0"/>
              </a:defRPr>
            </a:lvl7pPr>
            <a:lvl8pPr marL="2444750" defTabSz="314325" eaLnBrk="0" fontAlgn="base" hangingPunct="0">
              <a:spcBef>
                <a:spcPct val="0"/>
              </a:spcBef>
              <a:spcAft>
                <a:spcPct val="0"/>
              </a:spcAft>
              <a:defRPr sz="2400">
                <a:solidFill>
                  <a:schemeClr val="tx1"/>
                </a:solidFill>
                <a:latin typeface="Times New Roman" panose="02020603050405020304" pitchFamily="18" charset="0"/>
              </a:defRPr>
            </a:lvl8pPr>
            <a:lvl9pPr marL="2901950" defTabSz="3143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latin typeface="Arial" panose="020B0604020202020204" pitchFamily="34" charset="0"/>
              </a:rPr>
              <a:t>Survive</a:t>
            </a:r>
          </a:p>
        </p:txBody>
      </p:sp>
      <p:sp>
        <p:nvSpPr>
          <p:cNvPr id="447526" name="Freeform 38">
            <a:extLst>
              <a:ext uri="{FF2B5EF4-FFF2-40B4-BE49-F238E27FC236}">
                <a16:creationId xmlns:a16="http://schemas.microsoft.com/office/drawing/2014/main" id="{0A32DC8B-1F93-D848-B316-F3BD67726253}"/>
              </a:ext>
            </a:extLst>
          </p:cNvPr>
          <p:cNvSpPr>
            <a:spLocks/>
          </p:cNvSpPr>
          <p:nvPr/>
        </p:nvSpPr>
        <p:spPr bwMode="auto">
          <a:xfrm>
            <a:off x="5137150" y="4646613"/>
            <a:ext cx="1735138" cy="342900"/>
          </a:xfrm>
          <a:custGeom>
            <a:avLst/>
            <a:gdLst>
              <a:gd name="T0" fmla="*/ 0 w 1093"/>
              <a:gd name="T1" fmla="*/ 215 h 216"/>
              <a:gd name="T2" fmla="*/ 0 w 1093"/>
              <a:gd name="T3" fmla="*/ 0 h 216"/>
              <a:gd name="T4" fmla="*/ 1092 w 1093"/>
              <a:gd name="T5" fmla="*/ 0 h 216"/>
            </a:gdLst>
            <a:ahLst/>
            <a:cxnLst>
              <a:cxn ang="0">
                <a:pos x="T0" y="T1"/>
              </a:cxn>
              <a:cxn ang="0">
                <a:pos x="T2" y="T3"/>
              </a:cxn>
              <a:cxn ang="0">
                <a:pos x="T4" y="T5"/>
              </a:cxn>
            </a:cxnLst>
            <a:rect l="0" t="0" r="r" b="b"/>
            <a:pathLst>
              <a:path w="1093" h="216">
                <a:moveTo>
                  <a:pt x="0" y="215"/>
                </a:moveTo>
                <a:lnTo>
                  <a:pt x="0" y="0"/>
                </a:lnTo>
                <a:lnTo>
                  <a:pt x="1092" y="0"/>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p>
        </p:txBody>
      </p:sp>
      <p:sp>
        <p:nvSpPr>
          <p:cNvPr id="447527" name="Freeform 39">
            <a:extLst>
              <a:ext uri="{FF2B5EF4-FFF2-40B4-BE49-F238E27FC236}">
                <a16:creationId xmlns:a16="http://schemas.microsoft.com/office/drawing/2014/main" id="{7039337D-6AFA-9246-979D-5CFE00924AA6}"/>
              </a:ext>
            </a:extLst>
          </p:cNvPr>
          <p:cNvSpPr>
            <a:spLocks/>
          </p:cNvSpPr>
          <p:nvPr/>
        </p:nvSpPr>
        <p:spPr bwMode="auto">
          <a:xfrm>
            <a:off x="5137150" y="5294313"/>
            <a:ext cx="1658938" cy="496887"/>
          </a:xfrm>
          <a:custGeom>
            <a:avLst/>
            <a:gdLst>
              <a:gd name="T0" fmla="*/ 0 w 1045"/>
              <a:gd name="T1" fmla="*/ 0 h 313"/>
              <a:gd name="T2" fmla="*/ 0 w 1045"/>
              <a:gd name="T3" fmla="*/ 312 h 313"/>
              <a:gd name="T4" fmla="*/ 1044 w 1045"/>
              <a:gd name="T5" fmla="*/ 312 h 313"/>
            </a:gdLst>
            <a:ahLst/>
            <a:cxnLst>
              <a:cxn ang="0">
                <a:pos x="T0" y="T1"/>
              </a:cxn>
              <a:cxn ang="0">
                <a:pos x="T2" y="T3"/>
              </a:cxn>
              <a:cxn ang="0">
                <a:pos x="T4" y="T5"/>
              </a:cxn>
            </a:cxnLst>
            <a:rect l="0" t="0" r="r" b="b"/>
            <a:pathLst>
              <a:path w="1045" h="313">
                <a:moveTo>
                  <a:pt x="0" y="0"/>
                </a:moveTo>
                <a:lnTo>
                  <a:pt x="0" y="312"/>
                </a:lnTo>
                <a:lnTo>
                  <a:pt x="1044" y="312"/>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p>
        </p:txBody>
      </p:sp>
      <p:sp>
        <p:nvSpPr>
          <p:cNvPr id="447528" name="Oval 40">
            <a:extLst>
              <a:ext uri="{FF2B5EF4-FFF2-40B4-BE49-F238E27FC236}">
                <a16:creationId xmlns:a16="http://schemas.microsoft.com/office/drawing/2014/main" id="{50FB5C64-E4EA-AA45-A680-AFCD9DBDE92E}"/>
              </a:ext>
            </a:extLst>
          </p:cNvPr>
          <p:cNvSpPr>
            <a:spLocks noChangeArrowheads="1"/>
          </p:cNvSpPr>
          <p:nvPr/>
        </p:nvSpPr>
        <p:spPr bwMode="auto">
          <a:xfrm>
            <a:off x="4976813" y="5027613"/>
            <a:ext cx="322262" cy="322262"/>
          </a:xfrm>
          <a:prstGeom prst="ellipse">
            <a:avLst/>
          </a:prstGeom>
          <a:solidFill>
            <a:schemeClr val="accent2"/>
          </a:solidFill>
          <a:ln w="50800">
            <a:solidFill>
              <a:schemeClr val="hlink"/>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400"/>
          </a:p>
        </p:txBody>
      </p:sp>
      <p:sp>
        <p:nvSpPr>
          <p:cNvPr id="447529" name="Rectangle 41">
            <a:extLst>
              <a:ext uri="{FF2B5EF4-FFF2-40B4-BE49-F238E27FC236}">
                <a16:creationId xmlns:a16="http://schemas.microsoft.com/office/drawing/2014/main" id="{23BFDBF0-BA31-6B41-9F04-7E558784FBF5}"/>
              </a:ext>
            </a:extLst>
          </p:cNvPr>
          <p:cNvSpPr>
            <a:spLocks noChangeArrowheads="1"/>
          </p:cNvSpPr>
          <p:nvPr/>
        </p:nvSpPr>
        <p:spPr bwMode="auto">
          <a:xfrm>
            <a:off x="5155883" y="5370513"/>
            <a:ext cx="665162" cy="3686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7150" tIns="30162" rIns="57150" bIns="30162">
            <a:spAutoFit/>
          </a:bodyPr>
          <a:lstStyle>
            <a:lvl1pPr defTabSz="369888">
              <a:defRPr sz="2400">
                <a:solidFill>
                  <a:schemeClr val="tx1"/>
                </a:solidFill>
                <a:latin typeface="Times New Roman" panose="02020603050405020304" pitchFamily="18" charset="0"/>
              </a:defRPr>
            </a:lvl1pPr>
            <a:lvl2pPr marL="290513" defTabSz="369888">
              <a:defRPr sz="2400">
                <a:solidFill>
                  <a:schemeClr val="tx1"/>
                </a:solidFill>
                <a:latin typeface="Times New Roman" panose="02020603050405020304" pitchFamily="18" charset="0"/>
              </a:defRPr>
            </a:lvl2pPr>
            <a:lvl3pPr marL="581025" defTabSz="369888">
              <a:defRPr sz="2400">
                <a:solidFill>
                  <a:schemeClr val="tx1"/>
                </a:solidFill>
                <a:latin typeface="Times New Roman" panose="02020603050405020304" pitchFamily="18" charset="0"/>
              </a:defRPr>
            </a:lvl3pPr>
            <a:lvl4pPr marL="869950" defTabSz="369888">
              <a:defRPr sz="2400">
                <a:solidFill>
                  <a:schemeClr val="tx1"/>
                </a:solidFill>
                <a:latin typeface="Times New Roman" panose="02020603050405020304" pitchFamily="18" charset="0"/>
              </a:defRPr>
            </a:lvl4pPr>
            <a:lvl5pPr marL="1160463" defTabSz="369888">
              <a:defRPr sz="2400">
                <a:solidFill>
                  <a:schemeClr val="tx1"/>
                </a:solidFill>
                <a:latin typeface="Times New Roman" panose="02020603050405020304" pitchFamily="18" charset="0"/>
              </a:defRPr>
            </a:lvl5pPr>
            <a:lvl6pPr marL="1617663" defTabSz="369888" eaLnBrk="0" fontAlgn="base" hangingPunct="0">
              <a:spcBef>
                <a:spcPct val="0"/>
              </a:spcBef>
              <a:spcAft>
                <a:spcPct val="0"/>
              </a:spcAft>
              <a:defRPr sz="2400">
                <a:solidFill>
                  <a:schemeClr val="tx1"/>
                </a:solidFill>
                <a:latin typeface="Times New Roman" panose="02020603050405020304" pitchFamily="18" charset="0"/>
              </a:defRPr>
            </a:lvl6pPr>
            <a:lvl7pPr marL="2074863" defTabSz="369888" eaLnBrk="0" fontAlgn="base" hangingPunct="0">
              <a:spcBef>
                <a:spcPct val="0"/>
              </a:spcBef>
              <a:spcAft>
                <a:spcPct val="0"/>
              </a:spcAft>
              <a:defRPr sz="2400">
                <a:solidFill>
                  <a:schemeClr val="tx1"/>
                </a:solidFill>
                <a:latin typeface="Times New Roman" panose="02020603050405020304" pitchFamily="18" charset="0"/>
              </a:defRPr>
            </a:lvl7pPr>
            <a:lvl8pPr marL="2532063" defTabSz="369888" eaLnBrk="0" fontAlgn="base" hangingPunct="0">
              <a:spcBef>
                <a:spcPct val="0"/>
              </a:spcBef>
              <a:spcAft>
                <a:spcPct val="0"/>
              </a:spcAft>
              <a:defRPr sz="2400">
                <a:solidFill>
                  <a:schemeClr val="tx1"/>
                </a:solidFill>
                <a:latin typeface="Times New Roman" panose="02020603050405020304" pitchFamily="18" charset="0"/>
              </a:defRPr>
            </a:lvl8pPr>
            <a:lvl9pPr marL="2989263" defTabSz="369888"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2000" dirty="0">
                <a:solidFill>
                  <a:schemeClr val="accent1"/>
                </a:solidFill>
                <a:latin typeface="Arial" panose="020B0604020202020204" pitchFamily="34" charset="0"/>
              </a:rPr>
              <a:t>0.48</a:t>
            </a:r>
          </a:p>
        </p:txBody>
      </p:sp>
      <p:sp>
        <p:nvSpPr>
          <p:cNvPr id="447530" name="Rectangle 42">
            <a:extLst>
              <a:ext uri="{FF2B5EF4-FFF2-40B4-BE49-F238E27FC236}">
                <a16:creationId xmlns:a16="http://schemas.microsoft.com/office/drawing/2014/main" id="{F4C9F2A7-C5C0-224F-B6E2-313B033E7573}"/>
              </a:ext>
            </a:extLst>
          </p:cNvPr>
          <p:cNvSpPr>
            <a:spLocks noChangeArrowheads="1"/>
          </p:cNvSpPr>
          <p:nvPr/>
        </p:nvSpPr>
        <p:spPr bwMode="auto">
          <a:xfrm>
            <a:off x="5233988" y="4648200"/>
            <a:ext cx="723900" cy="3686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57150" tIns="30162" rIns="57150" bIns="30162">
            <a:spAutoFit/>
          </a:bodyPr>
          <a:lstStyle>
            <a:lvl1pPr defTabSz="369888">
              <a:defRPr sz="2400">
                <a:solidFill>
                  <a:schemeClr val="tx1"/>
                </a:solidFill>
                <a:latin typeface="Times New Roman" panose="02020603050405020304" pitchFamily="18" charset="0"/>
              </a:defRPr>
            </a:lvl1pPr>
            <a:lvl2pPr marL="290513" defTabSz="369888">
              <a:defRPr sz="2400">
                <a:solidFill>
                  <a:schemeClr val="tx1"/>
                </a:solidFill>
                <a:latin typeface="Times New Roman" panose="02020603050405020304" pitchFamily="18" charset="0"/>
              </a:defRPr>
            </a:lvl2pPr>
            <a:lvl3pPr marL="581025" defTabSz="369888">
              <a:defRPr sz="2400">
                <a:solidFill>
                  <a:schemeClr val="tx1"/>
                </a:solidFill>
                <a:latin typeface="Times New Roman" panose="02020603050405020304" pitchFamily="18" charset="0"/>
              </a:defRPr>
            </a:lvl3pPr>
            <a:lvl4pPr marL="869950" defTabSz="369888">
              <a:defRPr sz="2400">
                <a:solidFill>
                  <a:schemeClr val="tx1"/>
                </a:solidFill>
                <a:latin typeface="Times New Roman" panose="02020603050405020304" pitchFamily="18" charset="0"/>
              </a:defRPr>
            </a:lvl4pPr>
            <a:lvl5pPr marL="1160463" defTabSz="369888">
              <a:defRPr sz="2400">
                <a:solidFill>
                  <a:schemeClr val="tx1"/>
                </a:solidFill>
                <a:latin typeface="Times New Roman" panose="02020603050405020304" pitchFamily="18" charset="0"/>
              </a:defRPr>
            </a:lvl5pPr>
            <a:lvl6pPr marL="1617663" defTabSz="369888" eaLnBrk="0" fontAlgn="base" hangingPunct="0">
              <a:spcBef>
                <a:spcPct val="0"/>
              </a:spcBef>
              <a:spcAft>
                <a:spcPct val="0"/>
              </a:spcAft>
              <a:defRPr sz="2400">
                <a:solidFill>
                  <a:schemeClr val="tx1"/>
                </a:solidFill>
                <a:latin typeface="Times New Roman" panose="02020603050405020304" pitchFamily="18" charset="0"/>
              </a:defRPr>
            </a:lvl6pPr>
            <a:lvl7pPr marL="2074863" defTabSz="369888" eaLnBrk="0" fontAlgn="base" hangingPunct="0">
              <a:spcBef>
                <a:spcPct val="0"/>
              </a:spcBef>
              <a:spcAft>
                <a:spcPct val="0"/>
              </a:spcAft>
              <a:defRPr sz="2400">
                <a:solidFill>
                  <a:schemeClr val="tx1"/>
                </a:solidFill>
                <a:latin typeface="Times New Roman" panose="02020603050405020304" pitchFamily="18" charset="0"/>
              </a:defRPr>
            </a:lvl7pPr>
            <a:lvl8pPr marL="2532063" defTabSz="369888" eaLnBrk="0" fontAlgn="base" hangingPunct="0">
              <a:spcBef>
                <a:spcPct val="0"/>
              </a:spcBef>
              <a:spcAft>
                <a:spcPct val="0"/>
              </a:spcAft>
              <a:defRPr sz="2400">
                <a:solidFill>
                  <a:schemeClr val="tx1"/>
                </a:solidFill>
                <a:latin typeface="Times New Roman" panose="02020603050405020304" pitchFamily="18" charset="0"/>
              </a:defRPr>
            </a:lvl8pPr>
            <a:lvl9pPr marL="2989263" defTabSz="369888"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2000" dirty="0">
                <a:solidFill>
                  <a:schemeClr val="accent1"/>
                </a:solidFill>
                <a:latin typeface="Arial" panose="020B0604020202020204" pitchFamily="34" charset="0"/>
              </a:rPr>
              <a:t>0.52</a:t>
            </a:r>
          </a:p>
        </p:txBody>
      </p:sp>
      <p:sp>
        <p:nvSpPr>
          <p:cNvPr id="447531" name="Rectangle 43">
            <a:extLst>
              <a:ext uri="{FF2B5EF4-FFF2-40B4-BE49-F238E27FC236}">
                <a16:creationId xmlns:a16="http://schemas.microsoft.com/office/drawing/2014/main" id="{E4C5CB7B-4E24-E04A-8ED5-D95ECB578198}"/>
              </a:ext>
            </a:extLst>
          </p:cNvPr>
          <p:cNvSpPr>
            <a:spLocks noChangeArrowheads="1"/>
          </p:cNvSpPr>
          <p:nvPr/>
        </p:nvSpPr>
        <p:spPr bwMode="auto">
          <a:xfrm>
            <a:off x="6046788" y="4273550"/>
            <a:ext cx="830355" cy="420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5562" tIns="25400" rIns="55562" bIns="25400">
            <a:spAutoFit/>
          </a:bodyPr>
          <a:lstStyle>
            <a:lvl1pPr defTabSz="314325">
              <a:defRPr sz="2400">
                <a:solidFill>
                  <a:schemeClr val="tx1"/>
                </a:solidFill>
                <a:latin typeface="Times New Roman" panose="02020603050405020304" pitchFamily="18" charset="0"/>
              </a:defRPr>
            </a:lvl1pPr>
            <a:lvl2pPr marL="266700" defTabSz="314325">
              <a:defRPr sz="2400">
                <a:solidFill>
                  <a:schemeClr val="tx1"/>
                </a:solidFill>
                <a:latin typeface="Times New Roman" panose="02020603050405020304" pitchFamily="18" charset="0"/>
              </a:defRPr>
            </a:lvl2pPr>
            <a:lvl3pPr marL="536575" defTabSz="314325">
              <a:defRPr sz="2400">
                <a:solidFill>
                  <a:schemeClr val="tx1"/>
                </a:solidFill>
                <a:latin typeface="Times New Roman" panose="02020603050405020304" pitchFamily="18" charset="0"/>
              </a:defRPr>
            </a:lvl3pPr>
            <a:lvl4pPr marL="806450" defTabSz="314325">
              <a:defRPr sz="2400">
                <a:solidFill>
                  <a:schemeClr val="tx1"/>
                </a:solidFill>
                <a:latin typeface="Times New Roman" panose="02020603050405020304" pitchFamily="18" charset="0"/>
              </a:defRPr>
            </a:lvl4pPr>
            <a:lvl5pPr marL="1073150" defTabSz="314325">
              <a:defRPr sz="2400">
                <a:solidFill>
                  <a:schemeClr val="tx1"/>
                </a:solidFill>
                <a:latin typeface="Times New Roman" panose="02020603050405020304" pitchFamily="18" charset="0"/>
              </a:defRPr>
            </a:lvl5pPr>
            <a:lvl6pPr marL="1530350" defTabSz="314325" eaLnBrk="0" fontAlgn="base" hangingPunct="0">
              <a:spcBef>
                <a:spcPct val="0"/>
              </a:spcBef>
              <a:spcAft>
                <a:spcPct val="0"/>
              </a:spcAft>
              <a:defRPr sz="2400">
                <a:solidFill>
                  <a:schemeClr val="tx1"/>
                </a:solidFill>
                <a:latin typeface="Times New Roman" panose="02020603050405020304" pitchFamily="18" charset="0"/>
              </a:defRPr>
            </a:lvl6pPr>
            <a:lvl7pPr marL="1987550" defTabSz="314325" eaLnBrk="0" fontAlgn="base" hangingPunct="0">
              <a:spcBef>
                <a:spcPct val="0"/>
              </a:spcBef>
              <a:spcAft>
                <a:spcPct val="0"/>
              </a:spcAft>
              <a:defRPr sz="2400">
                <a:solidFill>
                  <a:schemeClr val="tx1"/>
                </a:solidFill>
                <a:latin typeface="Times New Roman" panose="02020603050405020304" pitchFamily="18" charset="0"/>
              </a:defRPr>
            </a:lvl7pPr>
            <a:lvl8pPr marL="2444750" defTabSz="314325" eaLnBrk="0" fontAlgn="base" hangingPunct="0">
              <a:spcBef>
                <a:spcPct val="0"/>
              </a:spcBef>
              <a:spcAft>
                <a:spcPct val="0"/>
              </a:spcAft>
              <a:defRPr sz="2400">
                <a:solidFill>
                  <a:schemeClr val="tx1"/>
                </a:solidFill>
                <a:latin typeface="Times New Roman" panose="02020603050405020304" pitchFamily="18" charset="0"/>
              </a:defRPr>
            </a:lvl8pPr>
            <a:lvl9pPr marL="2901950" defTabSz="3143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latin typeface="Arial" panose="020B0604020202020204" pitchFamily="34" charset="0"/>
              </a:rPr>
              <a:t>HVE </a:t>
            </a:r>
          </a:p>
        </p:txBody>
      </p:sp>
      <p:sp>
        <p:nvSpPr>
          <p:cNvPr id="447532" name="Rectangle 44">
            <a:extLst>
              <a:ext uri="{FF2B5EF4-FFF2-40B4-BE49-F238E27FC236}">
                <a16:creationId xmlns:a16="http://schemas.microsoft.com/office/drawing/2014/main" id="{522701F2-D572-F947-9392-4302E7955A57}"/>
              </a:ext>
            </a:extLst>
          </p:cNvPr>
          <p:cNvSpPr>
            <a:spLocks noChangeArrowheads="1"/>
          </p:cNvSpPr>
          <p:nvPr/>
        </p:nvSpPr>
        <p:spPr bwMode="auto">
          <a:xfrm>
            <a:off x="6019800" y="5377725"/>
            <a:ext cx="947738" cy="420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5562" tIns="25400" rIns="55562" bIns="25400">
            <a:spAutoFit/>
          </a:bodyPr>
          <a:lstStyle>
            <a:lvl1pPr defTabSz="314325">
              <a:defRPr sz="2400">
                <a:solidFill>
                  <a:schemeClr val="tx1"/>
                </a:solidFill>
                <a:latin typeface="Times New Roman" panose="02020603050405020304" pitchFamily="18" charset="0"/>
              </a:defRPr>
            </a:lvl1pPr>
            <a:lvl2pPr marL="266700" defTabSz="314325">
              <a:defRPr sz="2400">
                <a:solidFill>
                  <a:schemeClr val="tx1"/>
                </a:solidFill>
                <a:latin typeface="Times New Roman" panose="02020603050405020304" pitchFamily="18" charset="0"/>
              </a:defRPr>
            </a:lvl2pPr>
            <a:lvl3pPr marL="536575" defTabSz="314325">
              <a:defRPr sz="2400">
                <a:solidFill>
                  <a:schemeClr val="tx1"/>
                </a:solidFill>
                <a:latin typeface="Times New Roman" panose="02020603050405020304" pitchFamily="18" charset="0"/>
              </a:defRPr>
            </a:lvl3pPr>
            <a:lvl4pPr marL="806450" defTabSz="314325">
              <a:defRPr sz="2400">
                <a:solidFill>
                  <a:schemeClr val="tx1"/>
                </a:solidFill>
                <a:latin typeface="Times New Roman" panose="02020603050405020304" pitchFamily="18" charset="0"/>
              </a:defRPr>
            </a:lvl4pPr>
            <a:lvl5pPr marL="1073150" defTabSz="314325">
              <a:defRPr sz="2400">
                <a:solidFill>
                  <a:schemeClr val="tx1"/>
                </a:solidFill>
                <a:latin typeface="Times New Roman" panose="02020603050405020304" pitchFamily="18" charset="0"/>
              </a:defRPr>
            </a:lvl5pPr>
            <a:lvl6pPr marL="1530350" defTabSz="314325" eaLnBrk="0" fontAlgn="base" hangingPunct="0">
              <a:spcBef>
                <a:spcPct val="0"/>
              </a:spcBef>
              <a:spcAft>
                <a:spcPct val="0"/>
              </a:spcAft>
              <a:defRPr sz="2400">
                <a:solidFill>
                  <a:schemeClr val="tx1"/>
                </a:solidFill>
                <a:latin typeface="Times New Roman" panose="02020603050405020304" pitchFamily="18" charset="0"/>
              </a:defRPr>
            </a:lvl6pPr>
            <a:lvl7pPr marL="1987550" defTabSz="314325" eaLnBrk="0" fontAlgn="base" hangingPunct="0">
              <a:spcBef>
                <a:spcPct val="0"/>
              </a:spcBef>
              <a:spcAft>
                <a:spcPct val="0"/>
              </a:spcAft>
              <a:defRPr sz="2400">
                <a:solidFill>
                  <a:schemeClr val="tx1"/>
                </a:solidFill>
                <a:latin typeface="Times New Roman" panose="02020603050405020304" pitchFamily="18" charset="0"/>
              </a:defRPr>
            </a:lvl7pPr>
            <a:lvl8pPr marL="2444750" defTabSz="314325" eaLnBrk="0" fontAlgn="base" hangingPunct="0">
              <a:spcBef>
                <a:spcPct val="0"/>
              </a:spcBef>
              <a:spcAft>
                <a:spcPct val="0"/>
              </a:spcAft>
              <a:defRPr sz="2400">
                <a:solidFill>
                  <a:schemeClr val="tx1"/>
                </a:solidFill>
                <a:latin typeface="Times New Roman" panose="02020603050405020304" pitchFamily="18" charset="0"/>
              </a:defRPr>
            </a:lvl8pPr>
            <a:lvl9pPr marL="2901950" defTabSz="3143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latin typeface="Arial" panose="020B0604020202020204" pitchFamily="34" charset="0"/>
              </a:rPr>
              <a:t>OVE</a:t>
            </a:r>
          </a:p>
        </p:txBody>
      </p:sp>
      <p:sp>
        <p:nvSpPr>
          <p:cNvPr id="45" name="Rectangle 26">
            <a:extLst>
              <a:ext uri="{FF2B5EF4-FFF2-40B4-BE49-F238E27FC236}">
                <a16:creationId xmlns:a16="http://schemas.microsoft.com/office/drawing/2014/main" id="{A132A2DE-E918-464D-8D08-1399AAF9118F}"/>
              </a:ext>
            </a:extLst>
          </p:cNvPr>
          <p:cNvSpPr>
            <a:spLocks noChangeArrowheads="1"/>
          </p:cNvSpPr>
          <p:nvPr/>
        </p:nvSpPr>
        <p:spPr bwMode="auto">
          <a:xfrm>
            <a:off x="7324725" y="4433077"/>
            <a:ext cx="781050" cy="430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7150" tIns="30162" rIns="57150" bIns="30162">
            <a:spAutoFit/>
          </a:bodyPr>
          <a:lstStyle>
            <a:lvl1pPr defTabSz="369888">
              <a:defRPr sz="2400">
                <a:solidFill>
                  <a:schemeClr val="tx1"/>
                </a:solidFill>
                <a:latin typeface="Times New Roman" panose="02020603050405020304" pitchFamily="18" charset="0"/>
              </a:defRPr>
            </a:lvl1pPr>
            <a:lvl2pPr marL="290513" defTabSz="369888">
              <a:defRPr sz="2400">
                <a:solidFill>
                  <a:schemeClr val="tx1"/>
                </a:solidFill>
                <a:latin typeface="Times New Roman" panose="02020603050405020304" pitchFamily="18" charset="0"/>
              </a:defRPr>
            </a:lvl2pPr>
            <a:lvl3pPr marL="581025" defTabSz="369888">
              <a:defRPr sz="2400">
                <a:solidFill>
                  <a:schemeClr val="tx1"/>
                </a:solidFill>
                <a:latin typeface="Times New Roman" panose="02020603050405020304" pitchFamily="18" charset="0"/>
              </a:defRPr>
            </a:lvl3pPr>
            <a:lvl4pPr marL="869950" defTabSz="369888">
              <a:defRPr sz="2400">
                <a:solidFill>
                  <a:schemeClr val="tx1"/>
                </a:solidFill>
                <a:latin typeface="Times New Roman" panose="02020603050405020304" pitchFamily="18" charset="0"/>
              </a:defRPr>
            </a:lvl4pPr>
            <a:lvl5pPr marL="1160463" defTabSz="369888">
              <a:defRPr sz="2400">
                <a:solidFill>
                  <a:schemeClr val="tx1"/>
                </a:solidFill>
                <a:latin typeface="Times New Roman" panose="02020603050405020304" pitchFamily="18" charset="0"/>
              </a:defRPr>
            </a:lvl5pPr>
            <a:lvl6pPr marL="1617663" defTabSz="369888" eaLnBrk="0" fontAlgn="base" hangingPunct="0">
              <a:spcBef>
                <a:spcPct val="0"/>
              </a:spcBef>
              <a:spcAft>
                <a:spcPct val="0"/>
              </a:spcAft>
              <a:defRPr sz="2400">
                <a:solidFill>
                  <a:schemeClr val="tx1"/>
                </a:solidFill>
                <a:latin typeface="Times New Roman" panose="02020603050405020304" pitchFamily="18" charset="0"/>
              </a:defRPr>
            </a:lvl6pPr>
            <a:lvl7pPr marL="2074863" defTabSz="369888" eaLnBrk="0" fontAlgn="base" hangingPunct="0">
              <a:spcBef>
                <a:spcPct val="0"/>
              </a:spcBef>
              <a:spcAft>
                <a:spcPct val="0"/>
              </a:spcAft>
              <a:defRPr sz="2400">
                <a:solidFill>
                  <a:schemeClr val="tx1"/>
                </a:solidFill>
                <a:latin typeface="Times New Roman" panose="02020603050405020304" pitchFamily="18" charset="0"/>
              </a:defRPr>
            </a:lvl7pPr>
            <a:lvl8pPr marL="2532063" defTabSz="369888" eaLnBrk="0" fontAlgn="base" hangingPunct="0">
              <a:spcBef>
                <a:spcPct val="0"/>
              </a:spcBef>
              <a:spcAft>
                <a:spcPct val="0"/>
              </a:spcAft>
              <a:defRPr sz="2400">
                <a:solidFill>
                  <a:schemeClr val="tx1"/>
                </a:solidFill>
                <a:latin typeface="Times New Roman" panose="02020603050405020304" pitchFamily="18" charset="0"/>
              </a:defRPr>
            </a:lvl8pPr>
            <a:lvl9pPr marL="2989263" defTabSz="369888"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solidFill>
                  <a:schemeClr val="accent1"/>
                </a:solidFill>
                <a:latin typeface="Arial" panose="020B0604020202020204" pitchFamily="34" charset="0"/>
              </a:rPr>
              <a:t>0.36</a:t>
            </a:r>
          </a:p>
        </p:txBody>
      </p:sp>
      <p:sp>
        <p:nvSpPr>
          <p:cNvPr id="46" name="Rectangle 26">
            <a:extLst>
              <a:ext uri="{FF2B5EF4-FFF2-40B4-BE49-F238E27FC236}">
                <a16:creationId xmlns:a16="http://schemas.microsoft.com/office/drawing/2014/main" id="{22F7601F-CA21-8345-821F-086461585217}"/>
              </a:ext>
            </a:extLst>
          </p:cNvPr>
          <p:cNvSpPr>
            <a:spLocks noChangeArrowheads="1"/>
          </p:cNvSpPr>
          <p:nvPr/>
        </p:nvSpPr>
        <p:spPr bwMode="auto">
          <a:xfrm>
            <a:off x="7350125" y="5499877"/>
            <a:ext cx="781050" cy="430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7150" tIns="30162" rIns="57150" bIns="30162">
            <a:spAutoFit/>
          </a:bodyPr>
          <a:lstStyle>
            <a:lvl1pPr defTabSz="369888">
              <a:defRPr sz="2400">
                <a:solidFill>
                  <a:schemeClr val="tx1"/>
                </a:solidFill>
                <a:latin typeface="Times New Roman" panose="02020603050405020304" pitchFamily="18" charset="0"/>
              </a:defRPr>
            </a:lvl1pPr>
            <a:lvl2pPr marL="290513" defTabSz="369888">
              <a:defRPr sz="2400">
                <a:solidFill>
                  <a:schemeClr val="tx1"/>
                </a:solidFill>
                <a:latin typeface="Times New Roman" panose="02020603050405020304" pitchFamily="18" charset="0"/>
              </a:defRPr>
            </a:lvl2pPr>
            <a:lvl3pPr marL="581025" defTabSz="369888">
              <a:defRPr sz="2400">
                <a:solidFill>
                  <a:schemeClr val="tx1"/>
                </a:solidFill>
                <a:latin typeface="Times New Roman" panose="02020603050405020304" pitchFamily="18" charset="0"/>
              </a:defRPr>
            </a:lvl3pPr>
            <a:lvl4pPr marL="869950" defTabSz="369888">
              <a:defRPr sz="2400">
                <a:solidFill>
                  <a:schemeClr val="tx1"/>
                </a:solidFill>
                <a:latin typeface="Times New Roman" panose="02020603050405020304" pitchFamily="18" charset="0"/>
              </a:defRPr>
            </a:lvl4pPr>
            <a:lvl5pPr marL="1160463" defTabSz="369888">
              <a:defRPr sz="2400">
                <a:solidFill>
                  <a:schemeClr val="tx1"/>
                </a:solidFill>
                <a:latin typeface="Times New Roman" panose="02020603050405020304" pitchFamily="18" charset="0"/>
              </a:defRPr>
            </a:lvl5pPr>
            <a:lvl6pPr marL="1617663" defTabSz="369888" eaLnBrk="0" fontAlgn="base" hangingPunct="0">
              <a:spcBef>
                <a:spcPct val="0"/>
              </a:spcBef>
              <a:spcAft>
                <a:spcPct val="0"/>
              </a:spcAft>
              <a:defRPr sz="2400">
                <a:solidFill>
                  <a:schemeClr val="tx1"/>
                </a:solidFill>
                <a:latin typeface="Times New Roman" panose="02020603050405020304" pitchFamily="18" charset="0"/>
              </a:defRPr>
            </a:lvl6pPr>
            <a:lvl7pPr marL="2074863" defTabSz="369888" eaLnBrk="0" fontAlgn="base" hangingPunct="0">
              <a:spcBef>
                <a:spcPct val="0"/>
              </a:spcBef>
              <a:spcAft>
                <a:spcPct val="0"/>
              </a:spcAft>
              <a:defRPr sz="2400">
                <a:solidFill>
                  <a:schemeClr val="tx1"/>
                </a:solidFill>
                <a:latin typeface="Times New Roman" panose="02020603050405020304" pitchFamily="18" charset="0"/>
              </a:defRPr>
            </a:lvl7pPr>
            <a:lvl8pPr marL="2532063" defTabSz="369888" eaLnBrk="0" fontAlgn="base" hangingPunct="0">
              <a:spcBef>
                <a:spcPct val="0"/>
              </a:spcBef>
              <a:spcAft>
                <a:spcPct val="0"/>
              </a:spcAft>
              <a:defRPr sz="2400">
                <a:solidFill>
                  <a:schemeClr val="tx1"/>
                </a:solidFill>
                <a:latin typeface="Times New Roman" panose="02020603050405020304" pitchFamily="18" charset="0"/>
              </a:defRPr>
            </a:lvl8pPr>
            <a:lvl9pPr marL="2989263" defTabSz="369888"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solidFill>
                  <a:schemeClr val="accent1"/>
                </a:solidFill>
                <a:latin typeface="Arial" panose="020B0604020202020204" pitchFamily="34" charset="0"/>
              </a:rPr>
              <a:t>0.01</a:t>
            </a:r>
          </a:p>
        </p:txBody>
      </p:sp>
      <p:sp>
        <p:nvSpPr>
          <p:cNvPr id="47" name="Rectangle 26">
            <a:extLst>
              <a:ext uri="{FF2B5EF4-FFF2-40B4-BE49-F238E27FC236}">
                <a16:creationId xmlns:a16="http://schemas.microsoft.com/office/drawing/2014/main" id="{46037E89-0379-484E-B4DA-923A29659629}"/>
              </a:ext>
            </a:extLst>
          </p:cNvPr>
          <p:cNvSpPr>
            <a:spLocks noChangeArrowheads="1"/>
          </p:cNvSpPr>
          <p:nvPr/>
        </p:nvSpPr>
        <p:spPr bwMode="auto">
          <a:xfrm>
            <a:off x="7758158" y="6319906"/>
            <a:ext cx="781050" cy="430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7150" tIns="30162" rIns="57150" bIns="30162">
            <a:spAutoFit/>
          </a:bodyPr>
          <a:lstStyle>
            <a:lvl1pPr defTabSz="369888">
              <a:defRPr sz="2400">
                <a:solidFill>
                  <a:schemeClr val="tx1"/>
                </a:solidFill>
                <a:latin typeface="Times New Roman" panose="02020603050405020304" pitchFamily="18" charset="0"/>
              </a:defRPr>
            </a:lvl1pPr>
            <a:lvl2pPr marL="290513" defTabSz="369888">
              <a:defRPr sz="2400">
                <a:solidFill>
                  <a:schemeClr val="tx1"/>
                </a:solidFill>
                <a:latin typeface="Times New Roman" panose="02020603050405020304" pitchFamily="18" charset="0"/>
              </a:defRPr>
            </a:lvl2pPr>
            <a:lvl3pPr marL="581025" defTabSz="369888">
              <a:defRPr sz="2400">
                <a:solidFill>
                  <a:schemeClr val="tx1"/>
                </a:solidFill>
                <a:latin typeface="Times New Roman" panose="02020603050405020304" pitchFamily="18" charset="0"/>
              </a:defRPr>
            </a:lvl3pPr>
            <a:lvl4pPr marL="869950" defTabSz="369888">
              <a:defRPr sz="2400">
                <a:solidFill>
                  <a:schemeClr val="tx1"/>
                </a:solidFill>
                <a:latin typeface="Times New Roman" panose="02020603050405020304" pitchFamily="18" charset="0"/>
              </a:defRPr>
            </a:lvl4pPr>
            <a:lvl5pPr marL="1160463" defTabSz="369888">
              <a:defRPr sz="2400">
                <a:solidFill>
                  <a:schemeClr val="tx1"/>
                </a:solidFill>
                <a:latin typeface="Times New Roman" panose="02020603050405020304" pitchFamily="18" charset="0"/>
              </a:defRPr>
            </a:lvl5pPr>
            <a:lvl6pPr marL="1617663" defTabSz="369888" eaLnBrk="0" fontAlgn="base" hangingPunct="0">
              <a:spcBef>
                <a:spcPct val="0"/>
              </a:spcBef>
              <a:spcAft>
                <a:spcPct val="0"/>
              </a:spcAft>
              <a:defRPr sz="2400">
                <a:solidFill>
                  <a:schemeClr val="tx1"/>
                </a:solidFill>
                <a:latin typeface="Times New Roman" panose="02020603050405020304" pitchFamily="18" charset="0"/>
              </a:defRPr>
            </a:lvl6pPr>
            <a:lvl7pPr marL="2074863" defTabSz="369888" eaLnBrk="0" fontAlgn="base" hangingPunct="0">
              <a:spcBef>
                <a:spcPct val="0"/>
              </a:spcBef>
              <a:spcAft>
                <a:spcPct val="0"/>
              </a:spcAft>
              <a:defRPr sz="2400">
                <a:solidFill>
                  <a:schemeClr val="tx1"/>
                </a:solidFill>
                <a:latin typeface="Times New Roman" panose="02020603050405020304" pitchFamily="18" charset="0"/>
              </a:defRPr>
            </a:lvl7pPr>
            <a:lvl8pPr marL="2532063" defTabSz="369888" eaLnBrk="0" fontAlgn="base" hangingPunct="0">
              <a:spcBef>
                <a:spcPct val="0"/>
              </a:spcBef>
              <a:spcAft>
                <a:spcPct val="0"/>
              </a:spcAft>
              <a:defRPr sz="2400">
                <a:solidFill>
                  <a:schemeClr val="tx1"/>
                </a:solidFill>
                <a:latin typeface="Times New Roman" panose="02020603050405020304" pitchFamily="18" charset="0"/>
              </a:defRPr>
            </a:lvl8pPr>
            <a:lvl9pPr marL="2989263" defTabSz="369888"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solidFill>
                  <a:schemeClr val="accent1"/>
                </a:solidFill>
                <a:latin typeface="Arial" panose="020B0604020202020204" pitchFamily="34" charset="0"/>
              </a:rPr>
              <a:t>1.00</a:t>
            </a:r>
          </a:p>
        </p:txBody>
      </p:sp>
      <p:sp>
        <p:nvSpPr>
          <p:cNvPr id="48" name="Arc 49">
            <a:extLst>
              <a:ext uri="{FF2B5EF4-FFF2-40B4-BE49-F238E27FC236}">
                <a16:creationId xmlns:a16="http://schemas.microsoft.com/office/drawing/2014/main" id="{611926CA-9D6B-D84A-AC7D-6405BEA90B91}"/>
              </a:ext>
            </a:extLst>
          </p:cNvPr>
          <p:cNvSpPr>
            <a:spLocks/>
          </p:cNvSpPr>
          <p:nvPr/>
        </p:nvSpPr>
        <p:spPr bwMode="auto">
          <a:xfrm>
            <a:off x="4362079" y="4425950"/>
            <a:ext cx="657225" cy="62865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50800" cap="rnd">
            <a:solidFill>
              <a:schemeClr val="tx2"/>
            </a:solidFill>
            <a:round/>
            <a:headEnd type="none" w="sm" len="sm"/>
            <a:tailEnd type="stealth" w="med"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400"/>
          </a:p>
        </p:txBody>
      </p:sp>
      <p:sp>
        <p:nvSpPr>
          <p:cNvPr id="49" name="Rectangle 50">
            <a:extLst>
              <a:ext uri="{FF2B5EF4-FFF2-40B4-BE49-F238E27FC236}">
                <a16:creationId xmlns:a16="http://schemas.microsoft.com/office/drawing/2014/main" id="{C8AFF3E7-0F6D-094F-9566-12F96C5AC298}"/>
              </a:ext>
            </a:extLst>
          </p:cNvPr>
          <p:cNvSpPr>
            <a:spLocks noChangeArrowheads="1"/>
          </p:cNvSpPr>
          <p:nvPr/>
        </p:nvSpPr>
        <p:spPr bwMode="auto">
          <a:xfrm>
            <a:off x="2629556" y="3981072"/>
            <a:ext cx="1762334" cy="46230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2075" tIns="46038" rIns="92075" bIns="46038">
            <a:spAutoFit/>
          </a:bodyPr>
          <a:lstStyle/>
          <a:p>
            <a:pPr algn="ctr"/>
            <a:r>
              <a:rPr lang="en-US" altLang="en-US" sz="2400" dirty="0">
                <a:solidFill>
                  <a:schemeClr val="tx2"/>
                </a:solidFill>
              </a:rPr>
              <a:t>0.1920</a:t>
            </a:r>
          </a:p>
        </p:txBody>
      </p:sp>
      <p:sp>
        <p:nvSpPr>
          <p:cNvPr id="2" name="Slide Number Placeholder 1"/>
          <p:cNvSpPr>
            <a:spLocks noGrp="1"/>
          </p:cNvSpPr>
          <p:nvPr>
            <p:ph type="sldNum" sz="quarter" idx="12"/>
          </p:nvPr>
        </p:nvSpPr>
        <p:spPr/>
        <p:txBody>
          <a:bodyPr/>
          <a:lstStyle/>
          <a:p>
            <a:fld id="{0798D939-2D9E-2142-A80A-FFDECD1E5A9B}" type="slidenum">
              <a:rPr lang="en-US" smtClean="0"/>
              <a:t>12</a:t>
            </a:fld>
            <a:endParaRPr lang="en-US"/>
          </a:p>
        </p:txBody>
      </p:sp>
    </p:spTree>
    <p:extLst>
      <p:ext uri="{BB962C8B-B14F-4D97-AF65-F5344CB8AC3E}">
        <p14:creationId xmlns:p14="http://schemas.microsoft.com/office/powerpoint/2010/main" val="1963538843"/>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7490" name="Freeform 2">
            <a:extLst>
              <a:ext uri="{FF2B5EF4-FFF2-40B4-BE49-F238E27FC236}">
                <a16:creationId xmlns:a16="http://schemas.microsoft.com/office/drawing/2014/main" id="{3BDCC1FB-0362-064E-8652-621BCAE255BA}"/>
              </a:ext>
            </a:extLst>
          </p:cNvPr>
          <p:cNvSpPr>
            <a:spLocks/>
          </p:cNvSpPr>
          <p:nvPr/>
        </p:nvSpPr>
        <p:spPr bwMode="auto">
          <a:xfrm>
            <a:off x="866775" y="3378200"/>
            <a:ext cx="4287838" cy="128588"/>
          </a:xfrm>
          <a:custGeom>
            <a:avLst/>
            <a:gdLst>
              <a:gd name="T0" fmla="*/ 0 w 2701"/>
              <a:gd name="T1" fmla="*/ 80 h 81"/>
              <a:gd name="T2" fmla="*/ 0 w 2701"/>
              <a:gd name="T3" fmla="*/ 0 h 81"/>
              <a:gd name="T4" fmla="*/ 2700 w 2701"/>
              <a:gd name="T5" fmla="*/ 0 h 81"/>
              <a:gd name="T6" fmla="*/ 2700 w 2701"/>
              <a:gd name="T7" fmla="*/ 0 h 81"/>
            </a:gdLst>
            <a:ahLst/>
            <a:cxnLst>
              <a:cxn ang="0">
                <a:pos x="T0" y="T1"/>
              </a:cxn>
              <a:cxn ang="0">
                <a:pos x="T2" y="T3"/>
              </a:cxn>
              <a:cxn ang="0">
                <a:pos x="T4" y="T5"/>
              </a:cxn>
              <a:cxn ang="0">
                <a:pos x="T6" y="T7"/>
              </a:cxn>
            </a:cxnLst>
            <a:rect l="0" t="0" r="r" b="b"/>
            <a:pathLst>
              <a:path w="2701" h="81">
                <a:moveTo>
                  <a:pt x="0" y="80"/>
                </a:moveTo>
                <a:lnTo>
                  <a:pt x="0" y="0"/>
                </a:lnTo>
                <a:lnTo>
                  <a:pt x="2700" y="0"/>
                </a:lnTo>
                <a:lnTo>
                  <a:pt x="2700" y="0"/>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p>
        </p:txBody>
      </p:sp>
      <p:sp>
        <p:nvSpPr>
          <p:cNvPr id="447491" name="Freeform 3">
            <a:extLst>
              <a:ext uri="{FF2B5EF4-FFF2-40B4-BE49-F238E27FC236}">
                <a16:creationId xmlns:a16="http://schemas.microsoft.com/office/drawing/2014/main" id="{0346838F-2ED8-574A-822F-00D23CDA17D5}"/>
              </a:ext>
            </a:extLst>
          </p:cNvPr>
          <p:cNvSpPr>
            <a:spLocks/>
          </p:cNvSpPr>
          <p:nvPr/>
        </p:nvSpPr>
        <p:spPr bwMode="auto">
          <a:xfrm>
            <a:off x="914400" y="3505200"/>
            <a:ext cx="2038350" cy="2209800"/>
          </a:xfrm>
          <a:custGeom>
            <a:avLst/>
            <a:gdLst>
              <a:gd name="T0" fmla="*/ 0 w 1284"/>
              <a:gd name="T1" fmla="*/ 0 h 1513"/>
              <a:gd name="T2" fmla="*/ 0 w 1284"/>
              <a:gd name="T3" fmla="*/ 1512 h 1513"/>
              <a:gd name="T4" fmla="*/ 1283 w 1284"/>
              <a:gd name="T5" fmla="*/ 1512 h 1513"/>
            </a:gdLst>
            <a:ahLst/>
            <a:cxnLst>
              <a:cxn ang="0">
                <a:pos x="T0" y="T1"/>
              </a:cxn>
              <a:cxn ang="0">
                <a:pos x="T2" y="T3"/>
              </a:cxn>
              <a:cxn ang="0">
                <a:pos x="T4" y="T5"/>
              </a:cxn>
            </a:cxnLst>
            <a:rect l="0" t="0" r="r" b="b"/>
            <a:pathLst>
              <a:path w="1284" h="1513">
                <a:moveTo>
                  <a:pt x="0" y="0"/>
                </a:moveTo>
                <a:lnTo>
                  <a:pt x="0" y="1512"/>
                </a:lnTo>
                <a:lnTo>
                  <a:pt x="1283" y="1512"/>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p>
        </p:txBody>
      </p:sp>
      <p:sp>
        <p:nvSpPr>
          <p:cNvPr id="447492" name="Rectangle 4">
            <a:extLst>
              <a:ext uri="{FF2B5EF4-FFF2-40B4-BE49-F238E27FC236}">
                <a16:creationId xmlns:a16="http://schemas.microsoft.com/office/drawing/2014/main" id="{4AFBE6EB-DAEF-B14F-8A42-AE342BE90FED}"/>
              </a:ext>
            </a:extLst>
          </p:cNvPr>
          <p:cNvSpPr>
            <a:spLocks noChangeArrowheads="1"/>
          </p:cNvSpPr>
          <p:nvPr/>
        </p:nvSpPr>
        <p:spPr bwMode="auto">
          <a:xfrm>
            <a:off x="1790700" y="1090613"/>
            <a:ext cx="818941" cy="420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5562" tIns="25400" rIns="55562" bIns="25400">
            <a:spAutoFit/>
          </a:bodyPr>
          <a:lstStyle>
            <a:lvl1pPr defTabSz="314325">
              <a:defRPr sz="2400">
                <a:solidFill>
                  <a:schemeClr val="tx1"/>
                </a:solidFill>
                <a:latin typeface="Times New Roman" panose="02020603050405020304" pitchFamily="18" charset="0"/>
              </a:defRPr>
            </a:lvl1pPr>
            <a:lvl2pPr marL="266700" defTabSz="314325">
              <a:defRPr sz="2400">
                <a:solidFill>
                  <a:schemeClr val="tx1"/>
                </a:solidFill>
                <a:latin typeface="Times New Roman" panose="02020603050405020304" pitchFamily="18" charset="0"/>
              </a:defRPr>
            </a:lvl2pPr>
            <a:lvl3pPr marL="536575" defTabSz="314325">
              <a:defRPr sz="2400">
                <a:solidFill>
                  <a:schemeClr val="tx1"/>
                </a:solidFill>
                <a:latin typeface="Times New Roman" panose="02020603050405020304" pitchFamily="18" charset="0"/>
              </a:defRPr>
            </a:lvl3pPr>
            <a:lvl4pPr marL="806450" defTabSz="314325">
              <a:defRPr sz="2400">
                <a:solidFill>
                  <a:schemeClr val="tx1"/>
                </a:solidFill>
                <a:latin typeface="Times New Roman" panose="02020603050405020304" pitchFamily="18" charset="0"/>
              </a:defRPr>
            </a:lvl4pPr>
            <a:lvl5pPr marL="1073150" defTabSz="314325">
              <a:defRPr sz="2400">
                <a:solidFill>
                  <a:schemeClr val="tx1"/>
                </a:solidFill>
                <a:latin typeface="Times New Roman" panose="02020603050405020304" pitchFamily="18" charset="0"/>
              </a:defRPr>
            </a:lvl5pPr>
            <a:lvl6pPr marL="1530350" defTabSz="314325" eaLnBrk="0" fontAlgn="base" hangingPunct="0">
              <a:spcBef>
                <a:spcPct val="0"/>
              </a:spcBef>
              <a:spcAft>
                <a:spcPct val="0"/>
              </a:spcAft>
              <a:defRPr sz="2400">
                <a:solidFill>
                  <a:schemeClr val="tx1"/>
                </a:solidFill>
                <a:latin typeface="Times New Roman" panose="02020603050405020304" pitchFamily="18" charset="0"/>
              </a:defRPr>
            </a:lvl6pPr>
            <a:lvl7pPr marL="1987550" defTabSz="314325" eaLnBrk="0" fontAlgn="base" hangingPunct="0">
              <a:spcBef>
                <a:spcPct val="0"/>
              </a:spcBef>
              <a:spcAft>
                <a:spcPct val="0"/>
              </a:spcAft>
              <a:defRPr sz="2400">
                <a:solidFill>
                  <a:schemeClr val="tx1"/>
                </a:solidFill>
                <a:latin typeface="Times New Roman" panose="02020603050405020304" pitchFamily="18" charset="0"/>
              </a:defRPr>
            </a:lvl7pPr>
            <a:lvl8pPr marL="2444750" defTabSz="314325" eaLnBrk="0" fontAlgn="base" hangingPunct="0">
              <a:spcBef>
                <a:spcPct val="0"/>
              </a:spcBef>
              <a:spcAft>
                <a:spcPct val="0"/>
              </a:spcAft>
              <a:defRPr sz="2400">
                <a:solidFill>
                  <a:schemeClr val="tx1"/>
                </a:solidFill>
                <a:latin typeface="Times New Roman" panose="02020603050405020304" pitchFamily="18" charset="0"/>
              </a:defRPr>
            </a:lvl8pPr>
            <a:lvl9pPr marL="2901950" defTabSz="3143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latin typeface="Arial" panose="020B0604020202020204" pitchFamily="34" charset="0"/>
              </a:rPr>
              <a:t>Treat</a:t>
            </a:r>
          </a:p>
        </p:txBody>
      </p:sp>
      <p:sp>
        <p:nvSpPr>
          <p:cNvPr id="447493" name="Freeform 5">
            <a:extLst>
              <a:ext uri="{FF2B5EF4-FFF2-40B4-BE49-F238E27FC236}">
                <a16:creationId xmlns:a16="http://schemas.microsoft.com/office/drawing/2014/main" id="{E57C0661-6BE9-FC4C-B7DA-23F192DFC3BB}"/>
              </a:ext>
            </a:extLst>
          </p:cNvPr>
          <p:cNvSpPr>
            <a:spLocks/>
          </p:cNvSpPr>
          <p:nvPr/>
        </p:nvSpPr>
        <p:spPr bwMode="auto">
          <a:xfrm>
            <a:off x="5067300" y="911225"/>
            <a:ext cx="2386013" cy="388938"/>
          </a:xfrm>
          <a:custGeom>
            <a:avLst/>
            <a:gdLst>
              <a:gd name="T0" fmla="*/ 0 w 1503"/>
              <a:gd name="T1" fmla="*/ 244 h 245"/>
              <a:gd name="T2" fmla="*/ 0 w 1503"/>
              <a:gd name="T3" fmla="*/ 0 h 245"/>
              <a:gd name="T4" fmla="*/ 1502 w 1503"/>
              <a:gd name="T5" fmla="*/ 0 h 245"/>
            </a:gdLst>
            <a:ahLst/>
            <a:cxnLst>
              <a:cxn ang="0">
                <a:pos x="T0" y="T1"/>
              </a:cxn>
              <a:cxn ang="0">
                <a:pos x="T2" y="T3"/>
              </a:cxn>
              <a:cxn ang="0">
                <a:pos x="T4" y="T5"/>
              </a:cxn>
            </a:cxnLst>
            <a:rect l="0" t="0" r="r" b="b"/>
            <a:pathLst>
              <a:path w="1503" h="245">
                <a:moveTo>
                  <a:pt x="0" y="244"/>
                </a:moveTo>
                <a:lnTo>
                  <a:pt x="0" y="0"/>
                </a:lnTo>
                <a:lnTo>
                  <a:pt x="1502" y="0"/>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p>
        </p:txBody>
      </p:sp>
      <p:sp>
        <p:nvSpPr>
          <p:cNvPr id="447494" name="Freeform 6">
            <a:extLst>
              <a:ext uri="{FF2B5EF4-FFF2-40B4-BE49-F238E27FC236}">
                <a16:creationId xmlns:a16="http://schemas.microsoft.com/office/drawing/2014/main" id="{8B667D63-0E42-2949-B4DB-B0D23204F583}"/>
              </a:ext>
            </a:extLst>
          </p:cNvPr>
          <p:cNvSpPr>
            <a:spLocks/>
          </p:cNvSpPr>
          <p:nvPr/>
        </p:nvSpPr>
        <p:spPr bwMode="auto">
          <a:xfrm>
            <a:off x="5067300" y="1481138"/>
            <a:ext cx="2386013" cy="485775"/>
          </a:xfrm>
          <a:custGeom>
            <a:avLst/>
            <a:gdLst>
              <a:gd name="T0" fmla="*/ 0 w 1503"/>
              <a:gd name="T1" fmla="*/ 0 h 306"/>
              <a:gd name="T2" fmla="*/ 0 w 1503"/>
              <a:gd name="T3" fmla="*/ 305 h 306"/>
              <a:gd name="T4" fmla="*/ 1502 w 1503"/>
              <a:gd name="T5" fmla="*/ 305 h 306"/>
            </a:gdLst>
            <a:ahLst/>
            <a:cxnLst>
              <a:cxn ang="0">
                <a:pos x="T0" y="T1"/>
              </a:cxn>
              <a:cxn ang="0">
                <a:pos x="T2" y="T3"/>
              </a:cxn>
              <a:cxn ang="0">
                <a:pos x="T4" y="T5"/>
              </a:cxn>
            </a:cxnLst>
            <a:rect l="0" t="0" r="r" b="b"/>
            <a:pathLst>
              <a:path w="1503" h="306">
                <a:moveTo>
                  <a:pt x="0" y="0"/>
                </a:moveTo>
                <a:lnTo>
                  <a:pt x="0" y="305"/>
                </a:lnTo>
                <a:lnTo>
                  <a:pt x="1502" y="305"/>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p>
        </p:txBody>
      </p:sp>
      <p:sp>
        <p:nvSpPr>
          <p:cNvPr id="447495" name="Rectangle 7">
            <a:extLst>
              <a:ext uri="{FF2B5EF4-FFF2-40B4-BE49-F238E27FC236}">
                <a16:creationId xmlns:a16="http://schemas.microsoft.com/office/drawing/2014/main" id="{ED0482A1-6FF1-2740-8FD3-43EEACCCE3D8}"/>
              </a:ext>
            </a:extLst>
          </p:cNvPr>
          <p:cNvSpPr>
            <a:spLocks noChangeArrowheads="1"/>
          </p:cNvSpPr>
          <p:nvPr/>
        </p:nvSpPr>
        <p:spPr bwMode="auto">
          <a:xfrm>
            <a:off x="5986463" y="522288"/>
            <a:ext cx="745396" cy="420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5562" tIns="25400" rIns="55562" bIns="25400">
            <a:spAutoFit/>
          </a:bodyPr>
          <a:lstStyle>
            <a:lvl1pPr defTabSz="314325">
              <a:defRPr sz="2400">
                <a:solidFill>
                  <a:schemeClr val="tx1"/>
                </a:solidFill>
                <a:latin typeface="Times New Roman" panose="02020603050405020304" pitchFamily="18" charset="0"/>
              </a:defRPr>
            </a:lvl1pPr>
            <a:lvl2pPr marL="266700" defTabSz="314325">
              <a:defRPr sz="2400">
                <a:solidFill>
                  <a:schemeClr val="tx1"/>
                </a:solidFill>
                <a:latin typeface="Times New Roman" panose="02020603050405020304" pitchFamily="18" charset="0"/>
              </a:defRPr>
            </a:lvl2pPr>
            <a:lvl3pPr marL="536575" defTabSz="314325">
              <a:defRPr sz="2400">
                <a:solidFill>
                  <a:schemeClr val="tx1"/>
                </a:solidFill>
                <a:latin typeface="Times New Roman" panose="02020603050405020304" pitchFamily="18" charset="0"/>
              </a:defRPr>
            </a:lvl3pPr>
            <a:lvl4pPr marL="806450" defTabSz="314325">
              <a:defRPr sz="2400">
                <a:solidFill>
                  <a:schemeClr val="tx1"/>
                </a:solidFill>
                <a:latin typeface="Times New Roman" panose="02020603050405020304" pitchFamily="18" charset="0"/>
              </a:defRPr>
            </a:lvl4pPr>
            <a:lvl5pPr marL="1073150" defTabSz="314325">
              <a:defRPr sz="2400">
                <a:solidFill>
                  <a:schemeClr val="tx1"/>
                </a:solidFill>
                <a:latin typeface="Times New Roman" panose="02020603050405020304" pitchFamily="18" charset="0"/>
              </a:defRPr>
            </a:lvl5pPr>
            <a:lvl6pPr marL="1530350" defTabSz="314325" eaLnBrk="0" fontAlgn="base" hangingPunct="0">
              <a:spcBef>
                <a:spcPct val="0"/>
              </a:spcBef>
              <a:spcAft>
                <a:spcPct val="0"/>
              </a:spcAft>
              <a:defRPr sz="2400">
                <a:solidFill>
                  <a:schemeClr val="tx1"/>
                </a:solidFill>
                <a:latin typeface="Times New Roman" panose="02020603050405020304" pitchFamily="18" charset="0"/>
              </a:defRPr>
            </a:lvl6pPr>
            <a:lvl7pPr marL="1987550" defTabSz="314325" eaLnBrk="0" fontAlgn="base" hangingPunct="0">
              <a:spcBef>
                <a:spcPct val="0"/>
              </a:spcBef>
              <a:spcAft>
                <a:spcPct val="0"/>
              </a:spcAft>
              <a:defRPr sz="2400">
                <a:solidFill>
                  <a:schemeClr val="tx1"/>
                </a:solidFill>
                <a:latin typeface="Times New Roman" panose="02020603050405020304" pitchFamily="18" charset="0"/>
              </a:defRPr>
            </a:lvl7pPr>
            <a:lvl8pPr marL="2444750" defTabSz="314325" eaLnBrk="0" fontAlgn="base" hangingPunct="0">
              <a:spcBef>
                <a:spcPct val="0"/>
              </a:spcBef>
              <a:spcAft>
                <a:spcPct val="0"/>
              </a:spcAft>
              <a:defRPr sz="2400">
                <a:solidFill>
                  <a:schemeClr val="tx1"/>
                </a:solidFill>
                <a:latin typeface="Times New Roman" panose="02020603050405020304" pitchFamily="18" charset="0"/>
              </a:defRPr>
            </a:lvl8pPr>
            <a:lvl9pPr marL="2901950" defTabSz="3143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latin typeface="Arial" panose="020B0604020202020204" pitchFamily="34" charset="0"/>
              </a:rPr>
              <a:t>HVE</a:t>
            </a:r>
          </a:p>
        </p:txBody>
      </p:sp>
      <p:sp>
        <p:nvSpPr>
          <p:cNvPr id="447496" name="Rectangle 8">
            <a:extLst>
              <a:ext uri="{FF2B5EF4-FFF2-40B4-BE49-F238E27FC236}">
                <a16:creationId xmlns:a16="http://schemas.microsoft.com/office/drawing/2014/main" id="{2936DE75-EFD0-0E45-B827-966AF48928F9}"/>
              </a:ext>
            </a:extLst>
          </p:cNvPr>
          <p:cNvSpPr>
            <a:spLocks noChangeArrowheads="1"/>
          </p:cNvSpPr>
          <p:nvPr/>
        </p:nvSpPr>
        <p:spPr bwMode="auto">
          <a:xfrm>
            <a:off x="5111749" y="931863"/>
            <a:ext cx="792891" cy="3686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57150" tIns="30162" rIns="57150" bIns="30162">
            <a:spAutoFit/>
          </a:bodyPr>
          <a:lstStyle>
            <a:lvl1pPr defTabSz="369888">
              <a:defRPr sz="2400">
                <a:solidFill>
                  <a:schemeClr val="tx1"/>
                </a:solidFill>
                <a:latin typeface="Times New Roman" panose="02020603050405020304" pitchFamily="18" charset="0"/>
              </a:defRPr>
            </a:lvl1pPr>
            <a:lvl2pPr marL="290513" defTabSz="369888">
              <a:defRPr sz="2400">
                <a:solidFill>
                  <a:schemeClr val="tx1"/>
                </a:solidFill>
                <a:latin typeface="Times New Roman" panose="02020603050405020304" pitchFamily="18" charset="0"/>
              </a:defRPr>
            </a:lvl2pPr>
            <a:lvl3pPr marL="581025" defTabSz="369888">
              <a:defRPr sz="2400">
                <a:solidFill>
                  <a:schemeClr val="tx1"/>
                </a:solidFill>
                <a:latin typeface="Times New Roman" panose="02020603050405020304" pitchFamily="18" charset="0"/>
              </a:defRPr>
            </a:lvl3pPr>
            <a:lvl4pPr marL="869950" defTabSz="369888">
              <a:defRPr sz="2400">
                <a:solidFill>
                  <a:schemeClr val="tx1"/>
                </a:solidFill>
                <a:latin typeface="Times New Roman" panose="02020603050405020304" pitchFamily="18" charset="0"/>
              </a:defRPr>
            </a:lvl4pPr>
            <a:lvl5pPr marL="1160463" defTabSz="369888">
              <a:defRPr sz="2400">
                <a:solidFill>
                  <a:schemeClr val="tx1"/>
                </a:solidFill>
                <a:latin typeface="Times New Roman" panose="02020603050405020304" pitchFamily="18" charset="0"/>
              </a:defRPr>
            </a:lvl5pPr>
            <a:lvl6pPr marL="1617663" defTabSz="369888" eaLnBrk="0" fontAlgn="base" hangingPunct="0">
              <a:spcBef>
                <a:spcPct val="0"/>
              </a:spcBef>
              <a:spcAft>
                <a:spcPct val="0"/>
              </a:spcAft>
              <a:defRPr sz="2400">
                <a:solidFill>
                  <a:schemeClr val="tx1"/>
                </a:solidFill>
                <a:latin typeface="Times New Roman" panose="02020603050405020304" pitchFamily="18" charset="0"/>
              </a:defRPr>
            </a:lvl6pPr>
            <a:lvl7pPr marL="2074863" defTabSz="369888" eaLnBrk="0" fontAlgn="base" hangingPunct="0">
              <a:spcBef>
                <a:spcPct val="0"/>
              </a:spcBef>
              <a:spcAft>
                <a:spcPct val="0"/>
              </a:spcAft>
              <a:defRPr sz="2400">
                <a:solidFill>
                  <a:schemeClr val="tx1"/>
                </a:solidFill>
                <a:latin typeface="Times New Roman" panose="02020603050405020304" pitchFamily="18" charset="0"/>
              </a:defRPr>
            </a:lvl7pPr>
            <a:lvl8pPr marL="2532063" defTabSz="369888" eaLnBrk="0" fontAlgn="base" hangingPunct="0">
              <a:spcBef>
                <a:spcPct val="0"/>
              </a:spcBef>
              <a:spcAft>
                <a:spcPct val="0"/>
              </a:spcAft>
              <a:defRPr sz="2400">
                <a:solidFill>
                  <a:schemeClr val="tx1"/>
                </a:solidFill>
                <a:latin typeface="Times New Roman" panose="02020603050405020304" pitchFamily="18" charset="0"/>
              </a:defRPr>
            </a:lvl8pPr>
            <a:lvl9pPr marL="2989263" defTabSz="369888"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2000" dirty="0">
                <a:solidFill>
                  <a:schemeClr val="accent1"/>
                </a:solidFill>
                <a:latin typeface="Arial" panose="020B0604020202020204" pitchFamily="34" charset="0"/>
              </a:rPr>
              <a:t>0.52</a:t>
            </a:r>
          </a:p>
        </p:txBody>
      </p:sp>
      <p:sp>
        <p:nvSpPr>
          <p:cNvPr id="447497" name="Rectangle 9">
            <a:extLst>
              <a:ext uri="{FF2B5EF4-FFF2-40B4-BE49-F238E27FC236}">
                <a16:creationId xmlns:a16="http://schemas.microsoft.com/office/drawing/2014/main" id="{CE01FC6D-BAD4-5C49-BDA7-EC671315F13F}"/>
              </a:ext>
            </a:extLst>
          </p:cNvPr>
          <p:cNvSpPr>
            <a:spLocks noChangeArrowheads="1"/>
          </p:cNvSpPr>
          <p:nvPr/>
        </p:nvSpPr>
        <p:spPr bwMode="auto">
          <a:xfrm>
            <a:off x="5070605" y="1581150"/>
            <a:ext cx="665163" cy="3686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7150" tIns="30162" rIns="57150" bIns="30162">
            <a:spAutoFit/>
          </a:bodyPr>
          <a:lstStyle>
            <a:lvl1pPr defTabSz="369888">
              <a:defRPr sz="2400">
                <a:solidFill>
                  <a:schemeClr val="tx1"/>
                </a:solidFill>
                <a:latin typeface="Times New Roman" panose="02020603050405020304" pitchFamily="18" charset="0"/>
              </a:defRPr>
            </a:lvl1pPr>
            <a:lvl2pPr marL="290513" defTabSz="369888">
              <a:defRPr sz="2400">
                <a:solidFill>
                  <a:schemeClr val="tx1"/>
                </a:solidFill>
                <a:latin typeface="Times New Roman" panose="02020603050405020304" pitchFamily="18" charset="0"/>
              </a:defRPr>
            </a:lvl2pPr>
            <a:lvl3pPr marL="581025" defTabSz="369888">
              <a:defRPr sz="2400">
                <a:solidFill>
                  <a:schemeClr val="tx1"/>
                </a:solidFill>
                <a:latin typeface="Times New Roman" panose="02020603050405020304" pitchFamily="18" charset="0"/>
              </a:defRPr>
            </a:lvl3pPr>
            <a:lvl4pPr marL="869950" defTabSz="369888">
              <a:defRPr sz="2400">
                <a:solidFill>
                  <a:schemeClr val="tx1"/>
                </a:solidFill>
                <a:latin typeface="Times New Roman" panose="02020603050405020304" pitchFamily="18" charset="0"/>
              </a:defRPr>
            </a:lvl4pPr>
            <a:lvl5pPr marL="1160463" defTabSz="369888">
              <a:defRPr sz="2400">
                <a:solidFill>
                  <a:schemeClr val="tx1"/>
                </a:solidFill>
                <a:latin typeface="Times New Roman" panose="02020603050405020304" pitchFamily="18" charset="0"/>
              </a:defRPr>
            </a:lvl5pPr>
            <a:lvl6pPr marL="1617663" defTabSz="369888" eaLnBrk="0" fontAlgn="base" hangingPunct="0">
              <a:spcBef>
                <a:spcPct val="0"/>
              </a:spcBef>
              <a:spcAft>
                <a:spcPct val="0"/>
              </a:spcAft>
              <a:defRPr sz="2400">
                <a:solidFill>
                  <a:schemeClr val="tx1"/>
                </a:solidFill>
                <a:latin typeface="Times New Roman" panose="02020603050405020304" pitchFamily="18" charset="0"/>
              </a:defRPr>
            </a:lvl6pPr>
            <a:lvl7pPr marL="2074863" defTabSz="369888" eaLnBrk="0" fontAlgn="base" hangingPunct="0">
              <a:spcBef>
                <a:spcPct val="0"/>
              </a:spcBef>
              <a:spcAft>
                <a:spcPct val="0"/>
              </a:spcAft>
              <a:defRPr sz="2400">
                <a:solidFill>
                  <a:schemeClr val="tx1"/>
                </a:solidFill>
                <a:latin typeface="Times New Roman" panose="02020603050405020304" pitchFamily="18" charset="0"/>
              </a:defRPr>
            </a:lvl7pPr>
            <a:lvl8pPr marL="2532063" defTabSz="369888" eaLnBrk="0" fontAlgn="base" hangingPunct="0">
              <a:spcBef>
                <a:spcPct val="0"/>
              </a:spcBef>
              <a:spcAft>
                <a:spcPct val="0"/>
              </a:spcAft>
              <a:defRPr sz="2400">
                <a:solidFill>
                  <a:schemeClr val="tx1"/>
                </a:solidFill>
                <a:latin typeface="Times New Roman" panose="02020603050405020304" pitchFamily="18" charset="0"/>
              </a:defRPr>
            </a:lvl8pPr>
            <a:lvl9pPr marL="2989263" defTabSz="369888"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2000" dirty="0">
                <a:solidFill>
                  <a:schemeClr val="accent1"/>
                </a:solidFill>
                <a:latin typeface="Arial" panose="020B0604020202020204" pitchFamily="34" charset="0"/>
              </a:rPr>
              <a:t>0.48</a:t>
            </a:r>
          </a:p>
        </p:txBody>
      </p:sp>
      <p:sp>
        <p:nvSpPr>
          <p:cNvPr id="447498" name="Rectangle 10">
            <a:extLst>
              <a:ext uri="{FF2B5EF4-FFF2-40B4-BE49-F238E27FC236}">
                <a16:creationId xmlns:a16="http://schemas.microsoft.com/office/drawing/2014/main" id="{DA1D04C9-3E52-B144-8383-10DF837A2492}"/>
              </a:ext>
            </a:extLst>
          </p:cNvPr>
          <p:cNvSpPr>
            <a:spLocks noChangeArrowheads="1"/>
          </p:cNvSpPr>
          <p:nvPr/>
        </p:nvSpPr>
        <p:spPr bwMode="auto">
          <a:xfrm>
            <a:off x="7686675" y="762000"/>
            <a:ext cx="781050" cy="430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7150" tIns="30162" rIns="57150" bIns="30162">
            <a:spAutoFit/>
          </a:bodyPr>
          <a:lstStyle>
            <a:lvl1pPr defTabSz="369888">
              <a:defRPr sz="2400">
                <a:solidFill>
                  <a:schemeClr val="tx1"/>
                </a:solidFill>
                <a:latin typeface="Times New Roman" panose="02020603050405020304" pitchFamily="18" charset="0"/>
              </a:defRPr>
            </a:lvl1pPr>
            <a:lvl2pPr marL="290513" defTabSz="369888">
              <a:defRPr sz="2400">
                <a:solidFill>
                  <a:schemeClr val="tx1"/>
                </a:solidFill>
                <a:latin typeface="Times New Roman" panose="02020603050405020304" pitchFamily="18" charset="0"/>
              </a:defRPr>
            </a:lvl2pPr>
            <a:lvl3pPr marL="581025" defTabSz="369888">
              <a:defRPr sz="2400">
                <a:solidFill>
                  <a:schemeClr val="tx1"/>
                </a:solidFill>
                <a:latin typeface="Times New Roman" panose="02020603050405020304" pitchFamily="18" charset="0"/>
              </a:defRPr>
            </a:lvl3pPr>
            <a:lvl4pPr marL="869950" defTabSz="369888">
              <a:defRPr sz="2400">
                <a:solidFill>
                  <a:schemeClr val="tx1"/>
                </a:solidFill>
                <a:latin typeface="Times New Roman" panose="02020603050405020304" pitchFamily="18" charset="0"/>
              </a:defRPr>
            </a:lvl4pPr>
            <a:lvl5pPr marL="1160463" defTabSz="369888">
              <a:defRPr sz="2400">
                <a:solidFill>
                  <a:schemeClr val="tx1"/>
                </a:solidFill>
                <a:latin typeface="Times New Roman" panose="02020603050405020304" pitchFamily="18" charset="0"/>
              </a:defRPr>
            </a:lvl5pPr>
            <a:lvl6pPr marL="1617663" defTabSz="369888" eaLnBrk="0" fontAlgn="base" hangingPunct="0">
              <a:spcBef>
                <a:spcPct val="0"/>
              </a:spcBef>
              <a:spcAft>
                <a:spcPct val="0"/>
              </a:spcAft>
              <a:defRPr sz="2400">
                <a:solidFill>
                  <a:schemeClr val="tx1"/>
                </a:solidFill>
                <a:latin typeface="Times New Roman" panose="02020603050405020304" pitchFamily="18" charset="0"/>
              </a:defRPr>
            </a:lvl6pPr>
            <a:lvl7pPr marL="2074863" defTabSz="369888" eaLnBrk="0" fontAlgn="base" hangingPunct="0">
              <a:spcBef>
                <a:spcPct val="0"/>
              </a:spcBef>
              <a:spcAft>
                <a:spcPct val="0"/>
              </a:spcAft>
              <a:defRPr sz="2400">
                <a:solidFill>
                  <a:schemeClr val="tx1"/>
                </a:solidFill>
                <a:latin typeface="Times New Roman" panose="02020603050405020304" pitchFamily="18" charset="0"/>
              </a:defRPr>
            </a:lvl7pPr>
            <a:lvl8pPr marL="2532063" defTabSz="369888" eaLnBrk="0" fontAlgn="base" hangingPunct="0">
              <a:spcBef>
                <a:spcPct val="0"/>
              </a:spcBef>
              <a:spcAft>
                <a:spcPct val="0"/>
              </a:spcAft>
              <a:defRPr sz="2400">
                <a:solidFill>
                  <a:schemeClr val="tx1"/>
                </a:solidFill>
                <a:latin typeface="Times New Roman" panose="02020603050405020304" pitchFamily="18" charset="0"/>
              </a:defRPr>
            </a:lvl8pPr>
            <a:lvl9pPr marL="2989263" defTabSz="369888"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solidFill>
                  <a:schemeClr val="accent1"/>
                </a:solidFill>
                <a:latin typeface="Arial" panose="020B0604020202020204" pitchFamily="34" charset="0"/>
              </a:rPr>
              <a:t>0.36</a:t>
            </a:r>
          </a:p>
        </p:txBody>
      </p:sp>
      <p:sp>
        <p:nvSpPr>
          <p:cNvPr id="447499" name="Rectangle 11">
            <a:extLst>
              <a:ext uri="{FF2B5EF4-FFF2-40B4-BE49-F238E27FC236}">
                <a16:creationId xmlns:a16="http://schemas.microsoft.com/office/drawing/2014/main" id="{690DE2CE-9405-424B-A8D8-CA3D928FE2DF}"/>
              </a:ext>
            </a:extLst>
          </p:cNvPr>
          <p:cNvSpPr>
            <a:spLocks noChangeArrowheads="1"/>
          </p:cNvSpPr>
          <p:nvPr/>
        </p:nvSpPr>
        <p:spPr bwMode="auto">
          <a:xfrm>
            <a:off x="1404938" y="4953000"/>
            <a:ext cx="1037142" cy="420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5562" tIns="25400" rIns="55562" bIns="25400">
            <a:spAutoFit/>
          </a:bodyPr>
          <a:lstStyle>
            <a:lvl1pPr defTabSz="314325">
              <a:defRPr sz="2400">
                <a:solidFill>
                  <a:schemeClr val="tx1"/>
                </a:solidFill>
                <a:latin typeface="Times New Roman" panose="02020603050405020304" pitchFamily="18" charset="0"/>
              </a:defRPr>
            </a:lvl1pPr>
            <a:lvl2pPr marL="266700" defTabSz="314325">
              <a:defRPr sz="2400">
                <a:solidFill>
                  <a:schemeClr val="tx1"/>
                </a:solidFill>
                <a:latin typeface="Times New Roman" panose="02020603050405020304" pitchFamily="18" charset="0"/>
              </a:defRPr>
            </a:lvl2pPr>
            <a:lvl3pPr marL="536575" defTabSz="314325">
              <a:defRPr sz="2400">
                <a:solidFill>
                  <a:schemeClr val="tx1"/>
                </a:solidFill>
                <a:latin typeface="Times New Roman" panose="02020603050405020304" pitchFamily="18" charset="0"/>
              </a:defRPr>
            </a:lvl3pPr>
            <a:lvl4pPr marL="806450" defTabSz="314325">
              <a:defRPr sz="2400">
                <a:solidFill>
                  <a:schemeClr val="tx1"/>
                </a:solidFill>
                <a:latin typeface="Times New Roman" panose="02020603050405020304" pitchFamily="18" charset="0"/>
              </a:defRPr>
            </a:lvl4pPr>
            <a:lvl5pPr marL="1073150" defTabSz="314325">
              <a:defRPr sz="2400">
                <a:solidFill>
                  <a:schemeClr val="tx1"/>
                </a:solidFill>
                <a:latin typeface="Times New Roman" panose="02020603050405020304" pitchFamily="18" charset="0"/>
              </a:defRPr>
            </a:lvl5pPr>
            <a:lvl6pPr marL="1530350" defTabSz="314325" eaLnBrk="0" fontAlgn="base" hangingPunct="0">
              <a:spcBef>
                <a:spcPct val="0"/>
              </a:spcBef>
              <a:spcAft>
                <a:spcPct val="0"/>
              </a:spcAft>
              <a:defRPr sz="2400">
                <a:solidFill>
                  <a:schemeClr val="tx1"/>
                </a:solidFill>
                <a:latin typeface="Times New Roman" panose="02020603050405020304" pitchFamily="18" charset="0"/>
              </a:defRPr>
            </a:lvl6pPr>
            <a:lvl7pPr marL="1987550" defTabSz="314325" eaLnBrk="0" fontAlgn="base" hangingPunct="0">
              <a:spcBef>
                <a:spcPct val="0"/>
              </a:spcBef>
              <a:spcAft>
                <a:spcPct val="0"/>
              </a:spcAft>
              <a:defRPr sz="2400">
                <a:solidFill>
                  <a:schemeClr val="tx1"/>
                </a:solidFill>
                <a:latin typeface="Times New Roman" panose="02020603050405020304" pitchFamily="18" charset="0"/>
              </a:defRPr>
            </a:lvl7pPr>
            <a:lvl8pPr marL="2444750" defTabSz="314325" eaLnBrk="0" fontAlgn="base" hangingPunct="0">
              <a:spcBef>
                <a:spcPct val="0"/>
              </a:spcBef>
              <a:spcAft>
                <a:spcPct val="0"/>
              </a:spcAft>
              <a:defRPr sz="2400">
                <a:solidFill>
                  <a:schemeClr val="tx1"/>
                </a:solidFill>
                <a:latin typeface="Times New Roman" panose="02020603050405020304" pitchFamily="18" charset="0"/>
              </a:defRPr>
            </a:lvl8pPr>
            <a:lvl9pPr marL="2901950" defTabSz="3143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latin typeface="Arial" panose="020B0604020202020204" pitchFamily="34" charset="0"/>
              </a:rPr>
              <a:t>Biopsy</a:t>
            </a:r>
          </a:p>
        </p:txBody>
      </p:sp>
      <p:sp>
        <p:nvSpPr>
          <p:cNvPr id="447500" name="Rectangle 12">
            <a:extLst>
              <a:ext uri="{FF2B5EF4-FFF2-40B4-BE49-F238E27FC236}">
                <a16:creationId xmlns:a16="http://schemas.microsoft.com/office/drawing/2014/main" id="{3E7073E4-8330-004E-B67C-CD2D51AF189D}"/>
              </a:ext>
            </a:extLst>
          </p:cNvPr>
          <p:cNvSpPr>
            <a:spLocks noChangeArrowheads="1"/>
          </p:cNvSpPr>
          <p:nvPr/>
        </p:nvSpPr>
        <p:spPr bwMode="auto">
          <a:xfrm>
            <a:off x="5160872" y="2828067"/>
            <a:ext cx="614362" cy="3686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7150" tIns="30162" rIns="57150" bIns="30162">
            <a:spAutoFit/>
          </a:bodyPr>
          <a:lstStyle>
            <a:lvl1pPr defTabSz="369888">
              <a:defRPr sz="2400">
                <a:solidFill>
                  <a:schemeClr val="tx1"/>
                </a:solidFill>
                <a:latin typeface="Times New Roman" panose="02020603050405020304" pitchFamily="18" charset="0"/>
              </a:defRPr>
            </a:lvl1pPr>
            <a:lvl2pPr marL="290513" defTabSz="369888">
              <a:defRPr sz="2400">
                <a:solidFill>
                  <a:schemeClr val="tx1"/>
                </a:solidFill>
                <a:latin typeface="Times New Roman" panose="02020603050405020304" pitchFamily="18" charset="0"/>
              </a:defRPr>
            </a:lvl2pPr>
            <a:lvl3pPr marL="581025" defTabSz="369888">
              <a:defRPr sz="2400">
                <a:solidFill>
                  <a:schemeClr val="tx1"/>
                </a:solidFill>
                <a:latin typeface="Times New Roman" panose="02020603050405020304" pitchFamily="18" charset="0"/>
              </a:defRPr>
            </a:lvl3pPr>
            <a:lvl4pPr marL="869950" defTabSz="369888">
              <a:defRPr sz="2400">
                <a:solidFill>
                  <a:schemeClr val="tx1"/>
                </a:solidFill>
                <a:latin typeface="Times New Roman" panose="02020603050405020304" pitchFamily="18" charset="0"/>
              </a:defRPr>
            </a:lvl4pPr>
            <a:lvl5pPr marL="1160463" defTabSz="369888">
              <a:defRPr sz="2400">
                <a:solidFill>
                  <a:schemeClr val="tx1"/>
                </a:solidFill>
                <a:latin typeface="Times New Roman" panose="02020603050405020304" pitchFamily="18" charset="0"/>
              </a:defRPr>
            </a:lvl5pPr>
            <a:lvl6pPr marL="1617663" defTabSz="369888" eaLnBrk="0" fontAlgn="base" hangingPunct="0">
              <a:spcBef>
                <a:spcPct val="0"/>
              </a:spcBef>
              <a:spcAft>
                <a:spcPct val="0"/>
              </a:spcAft>
              <a:defRPr sz="2400">
                <a:solidFill>
                  <a:schemeClr val="tx1"/>
                </a:solidFill>
                <a:latin typeface="Times New Roman" panose="02020603050405020304" pitchFamily="18" charset="0"/>
              </a:defRPr>
            </a:lvl6pPr>
            <a:lvl7pPr marL="2074863" defTabSz="369888" eaLnBrk="0" fontAlgn="base" hangingPunct="0">
              <a:spcBef>
                <a:spcPct val="0"/>
              </a:spcBef>
              <a:spcAft>
                <a:spcPct val="0"/>
              </a:spcAft>
              <a:defRPr sz="2400">
                <a:solidFill>
                  <a:schemeClr val="tx1"/>
                </a:solidFill>
                <a:latin typeface="Times New Roman" panose="02020603050405020304" pitchFamily="18" charset="0"/>
              </a:defRPr>
            </a:lvl7pPr>
            <a:lvl8pPr marL="2532063" defTabSz="369888" eaLnBrk="0" fontAlgn="base" hangingPunct="0">
              <a:spcBef>
                <a:spcPct val="0"/>
              </a:spcBef>
              <a:spcAft>
                <a:spcPct val="0"/>
              </a:spcAft>
              <a:defRPr sz="2400">
                <a:solidFill>
                  <a:schemeClr val="tx1"/>
                </a:solidFill>
                <a:latin typeface="Times New Roman" panose="02020603050405020304" pitchFamily="18" charset="0"/>
              </a:defRPr>
            </a:lvl8pPr>
            <a:lvl9pPr marL="2989263" defTabSz="369888"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2000" dirty="0">
                <a:solidFill>
                  <a:schemeClr val="accent1"/>
                </a:solidFill>
                <a:latin typeface="Arial" panose="020B0604020202020204" pitchFamily="34" charset="0"/>
              </a:rPr>
              <a:t>0.52</a:t>
            </a:r>
          </a:p>
        </p:txBody>
      </p:sp>
      <p:sp>
        <p:nvSpPr>
          <p:cNvPr id="447501" name="Rectangle 13">
            <a:extLst>
              <a:ext uri="{FF2B5EF4-FFF2-40B4-BE49-F238E27FC236}">
                <a16:creationId xmlns:a16="http://schemas.microsoft.com/office/drawing/2014/main" id="{D8B6999E-C66C-FB4E-90F7-ED49C5A79C3B}"/>
              </a:ext>
            </a:extLst>
          </p:cNvPr>
          <p:cNvSpPr>
            <a:spLocks noChangeArrowheads="1"/>
          </p:cNvSpPr>
          <p:nvPr/>
        </p:nvSpPr>
        <p:spPr bwMode="auto">
          <a:xfrm>
            <a:off x="1695450" y="2984500"/>
            <a:ext cx="1885950" cy="420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5562" tIns="25400" rIns="55562" bIns="25400">
            <a:spAutoFit/>
          </a:bodyPr>
          <a:lstStyle>
            <a:lvl1pPr defTabSz="314325">
              <a:defRPr sz="2400">
                <a:solidFill>
                  <a:schemeClr val="tx1"/>
                </a:solidFill>
                <a:latin typeface="Times New Roman" panose="02020603050405020304" pitchFamily="18" charset="0"/>
              </a:defRPr>
            </a:lvl1pPr>
            <a:lvl2pPr marL="266700" defTabSz="314325">
              <a:defRPr sz="2400">
                <a:solidFill>
                  <a:schemeClr val="tx1"/>
                </a:solidFill>
                <a:latin typeface="Times New Roman" panose="02020603050405020304" pitchFamily="18" charset="0"/>
              </a:defRPr>
            </a:lvl2pPr>
            <a:lvl3pPr marL="536575" defTabSz="314325">
              <a:defRPr sz="2400">
                <a:solidFill>
                  <a:schemeClr val="tx1"/>
                </a:solidFill>
                <a:latin typeface="Times New Roman" panose="02020603050405020304" pitchFamily="18" charset="0"/>
              </a:defRPr>
            </a:lvl3pPr>
            <a:lvl4pPr marL="806450" defTabSz="314325">
              <a:defRPr sz="2400">
                <a:solidFill>
                  <a:schemeClr val="tx1"/>
                </a:solidFill>
                <a:latin typeface="Times New Roman" panose="02020603050405020304" pitchFamily="18" charset="0"/>
              </a:defRPr>
            </a:lvl4pPr>
            <a:lvl5pPr marL="1073150" defTabSz="314325">
              <a:defRPr sz="2400">
                <a:solidFill>
                  <a:schemeClr val="tx1"/>
                </a:solidFill>
                <a:latin typeface="Times New Roman" panose="02020603050405020304" pitchFamily="18" charset="0"/>
              </a:defRPr>
            </a:lvl5pPr>
            <a:lvl6pPr marL="1530350" defTabSz="314325" eaLnBrk="0" fontAlgn="base" hangingPunct="0">
              <a:spcBef>
                <a:spcPct val="0"/>
              </a:spcBef>
              <a:spcAft>
                <a:spcPct val="0"/>
              </a:spcAft>
              <a:defRPr sz="2400">
                <a:solidFill>
                  <a:schemeClr val="tx1"/>
                </a:solidFill>
                <a:latin typeface="Times New Roman" panose="02020603050405020304" pitchFamily="18" charset="0"/>
              </a:defRPr>
            </a:lvl6pPr>
            <a:lvl7pPr marL="1987550" defTabSz="314325" eaLnBrk="0" fontAlgn="base" hangingPunct="0">
              <a:spcBef>
                <a:spcPct val="0"/>
              </a:spcBef>
              <a:spcAft>
                <a:spcPct val="0"/>
              </a:spcAft>
              <a:defRPr sz="2400">
                <a:solidFill>
                  <a:schemeClr val="tx1"/>
                </a:solidFill>
                <a:latin typeface="Times New Roman" panose="02020603050405020304" pitchFamily="18" charset="0"/>
              </a:defRPr>
            </a:lvl7pPr>
            <a:lvl8pPr marL="2444750" defTabSz="314325" eaLnBrk="0" fontAlgn="base" hangingPunct="0">
              <a:spcBef>
                <a:spcPct val="0"/>
              </a:spcBef>
              <a:spcAft>
                <a:spcPct val="0"/>
              </a:spcAft>
              <a:defRPr sz="2400">
                <a:solidFill>
                  <a:schemeClr val="tx1"/>
                </a:solidFill>
                <a:latin typeface="Times New Roman" panose="02020603050405020304" pitchFamily="18" charset="0"/>
              </a:defRPr>
            </a:lvl8pPr>
            <a:lvl9pPr marL="2901950" defTabSz="3143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latin typeface="Arial" panose="020B0604020202020204" pitchFamily="34" charset="0"/>
              </a:rPr>
              <a:t>Do not treat</a:t>
            </a:r>
          </a:p>
        </p:txBody>
      </p:sp>
      <p:sp>
        <p:nvSpPr>
          <p:cNvPr id="447502" name="Freeform 14">
            <a:extLst>
              <a:ext uri="{FF2B5EF4-FFF2-40B4-BE49-F238E27FC236}">
                <a16:creationId xmlns:a16="http://schemas.microsoft.com/office/drawing/2014/main" id="{96B1AB83-D462-5843-90F6-6CE69A21830D}"/>
              </a:ext>
            </a:extLst>
          </p:cNvPr>
          <p:cNvSpPr>
            <a:spLocks/>
          </p:cNvSpPr>
          <p:nvPr/>
        </p:nvSpPr>
        <p:spPr bwMode="auto">
          <a:xfrm>
            <a:off x="5124450" y="2847975"/>
            <a:ext cx="2373313" cy="333375"/>
          </a:xfrm>
          <a:custGeom>
            <a:avLst/>
            <a:gdLst>
              <a:gd name="T0" fmla="*/ 0 w 1495"/>
              <a:gd name="T1" fmla="*/ 209 h 210"/>
              <a:gd name="T2" fmla="*/ 0 w 1495"/>
              <a:gd name="T3" fmla="*/ 0 h 210"/>
              <a:gd name="T4" fmla="*/ 1494 w 1495"/>
              <a:gd name="T5" fmla="*/ 0 h 210"/>
            </a:gdLst>
            <a:ahLst/>
            <a:cxnLst>
              <a:cxn ang="0">
                <a:pos x="T0" y="T1"/>
              </a:cxn>
              <a:cxn ang="0">
                <a:pos x="T2" y="T3"/>
              </a:cxn>
              <a:cxn ang="0">
                <a:pos x="T4" y="T5"/>
              </a:cxn>
            </a:cxnLst>
            <a:rect l="0" t="0" r="r" b="b"/>
            <a:pathLst>
              <a:path w="1495" h="210">
                <a:moveTo>
                  <a:pt x="0" y="209"/>
                </a:moveTo>
                <a:lnTo>
                  <a:pt x="0" y="0"/>
                </a:lnTo>
                <a:lnTo>
                  <a:pt x="1494" y="0"/>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p>
        </p:txBody>
      </p:sp>
      <p:sp>
        <p:nvSpPr>
          <p:cNvPr id="447503" name="Freeform 15">
            <a:extLst>
              <a:ext uri="{FF2B5EF4-FFF2-40B4-BE49-F238E27FC236}">
                <a16:creationId xmlns:a16="http://schemas.microsoft.com/office/drawing/2014/main" id="{03EC0584-6E8F-AE43-962B-269CFCA34910}"/>
              </a:ext>
            </a:extLst>
          </p:cNvPr>
          <p:cNvSpPr>
            <a:spLocks/>
          </p:cNvSpPr>
          <p:nvPr/>
        </p:nvSpPr>
        <p:spPr bwMode="auto">
          <a:xfrm>
            <a:off x="5124450" y="3402013"/>
            <a:ext cx="2373313" cy="495300"/>
          </a:xfrm>
          <a:custGeom>
            <a:avLst/>
            <a:gdLst>
              <a:gd name="T0" fmla="*/ 0 w 1495"/>
              <a:gd name="T1" fmla="*/ 0 h 312"/>
              <a:gd name="T2" fmla="*/ 0 w 1495"/>
              <a:gd name="T3" fmla="*/ 311 h 312"/>
              <a:gd name="T4" fmla="*/ 1494 w 1495"/>
              <a:gd name="T5" fmla="*/ 311 h 312"/>
            </a:gdLst>
            <a:ahLst/>
            <a:cxnLst>
              <a:cxn ang="0">
                <a:pos x="T0" y="T1"/>
              </a:cxn>
              <a:cxn ang="0">
                <a:pos x="T2" y="T3"/>
              </a:cxn>
              <a:cxn ang="0">
                <a:pos x="T4" y="T5"/>
              </a:cxn>
            </a:cxnLst>
            <a:rect l="0" t="0" r="r" b="b"/>
            <a:pathLst>
              <a:path w="1495" h="312">
                <a:moveTo>
                  <a:pt x="0" y="0"/>
                </a:moveTo>
                <a:lnTo>
                  <a:pt x="0" y="311"/>
                </a:lnTo>
                <a:lnTo>
                  <a:pt x="1494" y="311"/>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p>
        </p:txBody>
      </p:sp>
      <p:sp>
        <p:nvSpPr>
          <p:cNvPr id="447504" name="Oval 16">
            <a:extLst>
              <a:ext uri="{FF2B5EF4-FFF2-40B4-BE49-F238E27FC236}">
                <a16:creationId xmlns:a16="http://schemas.microsoft.com/office/drawing/2014/main" id="{ED08DB7C-6C3C-7643-BF15-EF4970E6F9BA}"/>
              </a:ext>
            </a:extLst>
          </p:cNvPr>
          <p:cNvSpPr>
            <a:spLocks noChangeArrowheads="1"/>
          </p:cNvSpPr>
          <p:nvPr/>
        </p:nvSpPr>
        <p:spPr bwMode="auto">
          <a:xfrm>
            <a:off x="4911725" y="3216275"/>
            <a:ext cx="346075" cy="322263"/>
          </a:xfrm>
          <a:prstGeom prst="ellipse">
            <a:avLst/>
          </a:prstGeom>
          <a:solidFill>
            <a:schemeClr val="accent2"/>
          </a:solidFill>
          <a:ln w="50800">
            <a:solidFill>
              <a:schemeClr val="hlink"/>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400"/>
          </a:p>
        </p:txBody>
      </p:sp>
      <p:sp>
        <p:nvSpPr>
          <p:cNvPr id="447505" name="Rectangle 17">
            <a:extLst>
              <a:ext uri="{FF2B5EF4-FFF2-40B4-BE49-F238E27FC236}">
                <a16:creationId xmlns:a16="http://schemas.microsoft.com/office/drawing/2014/main" id="{F3121BB4-1EE8-4641-BA2F-9F3810A20EB7}"/>
              </a:ext>
            </a:extLst>
          </p:cNvPr>
          <p:cNvSpPr>
            <a:spLocks noChangeArrowheads="1"/>
          </p:cNvSpPr>
          <p:nvPr/>
        </p:nvSpPr>
        <p:spPr bwMode="auto">
          <a:xfrm>
            <a:off x="6157913" y="3514725"/>
            <a:ext cx="947737" cy="420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5562" tIns="25400" rIns="55562" bIns="25400">
            <a:spAutoFit/>
          </a:bodyPr>
          <a:lstStyle>
            <a:lvl1pPr defTabSz="314325">
              <a:defRPr sz="2400">
                <a:solidFill>
                  <a:schemeClr val="tx1"/>
                </a:solidFill>
                <a:latin typeface="Times New Roman" panose="02020603050405020304" pitchFamily="18" charset="0"/>
              </a:defRPr>
            </a:lvl1pPr>
            <a:lvl2pPr marL="266700" defTabSz="314325">
              <a:defRPr sz="2400">
                <a:solidFill>
                  <a:schemeClr val="tx1"/>
                </a:solidFill>
                <a:latin typeface="Times New Roman" panose="02020603050405020304" pitchFamily="18" charset="0"/>
              </a:defRPr>
            </a:lvl2pPr>
            <a:lvl3pPr marL="536575" defTabSz="314325">
              <a:defRPr sz="2400">
                <a:solidFill>
                  <a:schemeClr val="tx1"/>
                </a:solidFill>
                <a:latin typeface="Times New Roman" panose="02020603050405020304" pitchFamily="18" charset="0"/>
              </a:defRPr>
            </a:lvl3pPr>
            <a:lvl4pPr marL="806450" defTabSz="314325">
              <a:defRPr sz="2400">
                <a:solidFill>
                  <a:schemeClr val="tx1"/>
                </a:solidFill>
                <a:latin typeface="Times New Roman" panose="02020603050405020304" pitchFamily="18" charset="0"/>
              </a:defRPr>
            </a:lvl4pPr>
            <a:lvl5pPr marL="1073150" defTabSz="314325">
              <a:defRPr sz="2400">
                <a:solidFill>
                  <a:schemeClr val="tx1"/>
                </a:solidFill>
                <a:latin typeface="Times New Roman" panose="02020603050405020304" pitchFamily="18" charset="0"/>
              </a:defRPr>
            </a:lvl5pPr>
            <a:lvl6pPr marL="1530350" defTabSz="314325" eaLnBrk="0" fontAlgn="base" hangingPunct="0">
              <a:spcBef>
                <a:spcPct val="0"/>
              </a:spcBef>
              <a:spcAft>
                <a:spcPct val="0"/>
              </a:spcAft>
              <a:defRPr sz="2400">
                <a:solidFill>
                  <a:schemeClr val="tx1"/>
                </a:solidFill>
                <a:latin typeface="Times New Roman" panose="02020603050405020304" pitchFamily="18" charset="0"/>
              </a:defRPr>
            </a:lvl6pPr>
            <a:lvl7pPr marL="1987550" defTabSz="314325" eaLnBrk="0" fontAlgn="base" hangingPunct="0">
              <a:spcBef>
                <a:spcPct val="0"/>
              </a:spcBef>
              <a:spcAft>
                <a:spcPct val="0"/>
              </a:spcAft>
              <a:defRPr sz="2400">
                <a:solidFill>
                  <a:schemeClr val="tx1"/>
                </a:solidFill>
                <a:latin typeface="Times New Roman" panose="02020603050405020304" pitchFamily="18" charset="0"/>
              </a:defRPr>
            </a:lvl7pPr>
            <a:lvl8pPr marL="2444750" defTabSz="314325" eaLnBrk="0" fontAlgn="base" hangingPunct="0">
              <a:spcBef>
                <a:spcPct val="0"/>
              </a:spcBef>
              <a:spcAft>
                <a:spcPct val="0"/>
              </a:spcAft>
              <a:defRPr sz="2400">
                <a:solidFill>
                  <a:schemeClr val="tx1"/>
                </a:solidFill>
                <a:latin typeface="Times New Roman" panose="02020603050405020304" pitchFamily="18" charset="0"/>
              </a:defRPr>
            </a:lvl8pPr>
            <a:lvl9pPr marL="2901950" defTabSz="3143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latin typeface="Arial" panose="020B0604020202020204" pitchFamily="34" charset="0"/>
              </a:rPr>
              <a:t>OVE</a:t>
            </a:r>
          </a:p>
        </p:txBody>
      </p:sp>
      <p:sp>
        <p:nvSpPr>
          <p:cNvPr id="447506" name="Rectangle 18">
            <a:extLst>
              <a:ext uri="{FF2B5EF4-FFF2-40B4-BE49-F238E27FC236}">
                <a16:creationId xmlns:a16="http://schemas.microsoft.com/office/drawing/2014/main" id="{6372AFA8-2DCE-8A4F-AF73-0FF78EDBEEF2}"/>
              </a:ext>
            </a:extLst>
          </p:cNvPr>
          <p:cNvSpPr>
            <a:spLocks noChangeArrowheads="1"/>
          </p:cNvSpPr>
          <p:nvPr/>
        </p:nvSpPr>
        <p:spPr bwMode="auto">
          <a:xfrm>
            <a:off x="5154613" y="3511534"/>
            <a:ext cx="708025" cy="3686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7150" tIns="30162" rIns="57150" bIns="30162">
            <a:spAutoFit/>
          </a:bodyPr>
          <a:lstStyle>
            <a:lvl1pPr defTabSz="369888">
              <a:defRPr sz="2400">
                <a:solidFill>
                  <a:schemeClr val="tx1"/>
                </a:solidFill>
                <a:latin typeface="Times New Roman" panose="02020603050405020304" pitchFamily="18" charset="0"/>
              </a:defRPr>
            </a:lvl1pPr>
            <a:lvl2pPr marL="290513" defTabSz="369888">
              <a:defRPr sz="2400">
                <a:solidFill>
                  <a:schemeClr val="tx1"/>
                </a:solidFill>
                <a:latin typeface="Times New Roman" panose="02020603050405020304" pitchFamily="18" charset="0"/>
              </a:defRPr>
            </a:lvl2pPr>
            <a:lvl3pPr marL="581025" defTabSz="369888">
              <a:defRPr sz="2400">
                <a:solidFill>
                  <a:schemeClr val="tx1"/>
                </a:solidFill>
                <a:latin typeface="Times New Roman" panose="02020603050405020304" pitchFamily="18" charset="0"/>
              </a:defRPr>
            </a:lvl3pPr>
            <a:lvl4pPr marL="869950" defTabSz="369888">
              <a:defRPr sz="2400">
                <a:solidFill>
                  <a:schemeClr val="tx1"/>
                </a:solidFill>
                <a:latin typeface="Times New Roman" panose="02020603050405020304" pitchFamily="18" charset="0"/>
              </a:defRPr>
            </a:lvl4pPr>
            <a:lvl5pPr marL="1160463" defTabSz="369888">
              <a:defRPr sz="2400">
                <a:solidFill>
                  <a:schemeClr val="tx1"/>
                </a:solidFill>
                <a:latin typeface="Times New Roman" panose="02020603050405020304" pitchFamily="18" charset="0"/>
              </a:defRPr>
            </a:lvl5pPr>
            <a:lvl6pPr marL="1617663" defTabSz="369888" eaLnBrk="0" fontAlgn="base" hangingPunct="0">
              <a:spcBef>
                <a:spcPct val="0"/>
              </a:spcBef>
              <a:spcAft>
                <a:spcPct val="0"/>
              </a:spcAft>
              <a:defRPr sz="2400">
                <a:solidFill>
                  <a:schemeClr val="tx1"/>
                </a:solidFill>
                <a:latin typeface="Times New Roman" panose="02020603050405020304" pitchFamily="18" charset="0"/>
              </a:defRPr>
            </a:lvl6pPr>
            <a:lvl7pPr marL="2074863" defTabSz="369888" eaLnBrk="0" fontAlgn="base" hangingPunct="0">
              <a:spcBef>
                <a:spcPct val="0"/>
              </a:spcBef>
              <a:spcAft>
                <a:spcPct val="0"/>
              </a:spcAft>
              <a:defRPr sz="2400">
                <a:solidFill>
                  <a:schemeClr val="tx1"/>
                </a:solidFill>
                <a:latin typeface="Times New Roman" panose="02020603050405020304" pitchFamily="18" charset="0"/>
              </a:defRPr>
            </a:lvl7pPr>
            <a:lvl8pPr marL="2532063" defTabSz="369888" eaLnBrk="0" fontAlgn="base" hangingPunct="0">
              <a:spcBef>
                <a:spcPct val="0"/>
              </a:spcBef>
              <a:spcAft>
                <a:spcPct val="0"/>
              </a:spcAft>
              <a:defRPr sz="2400">
                <a:solidFill>
                  <a:schemeClr val="tx1"/>
                </a:solidFill>
                <a:latin typeface="Times New Roman" panose="02020603050405020304" pitchFamily="18" charset="0"/>
              </a:defRPr>
            </a:lvl8pPr>
            <a:lvl9pPr marL="2989263" defTabSz="369888"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2000" dirty="0">
                <a:solidFill>
                  <a:schemeClr val="accent1"/>
                </a:solidFill>
                <a:latin typeface="Arial" panose="020B0604020202020204" pitchFamily="34" charset="0"/>
              </a:rPr>
              <a:t>0.48</a:t>
            </a:r>
          </a:p>
        </p:txBody>
      </p:sp>
      <p:sp>
        <p:nvSpPr>
          <p:cNvPr id="447507" name="Freeform 19">
            <a:extLst>
              <a:ext uri="{FF2B5EF4-FFF2-40B4-BE49-F238E27FC236}">
                <a16:creationId xmlns:a16="http://schemas.microsoft.com/office/drawing/2014/main" id="{88232560-3C31-8546-B810-C9FEAB793C08}"/>
              </a:ext>
            </a:extLst>
          </p:cNvPr>
          <p:cNvSpPr>
            <a:spLocks/>
          </p:cNvSpPr>
          <p:nvPr/>
        </p:nvSpPr>
        <p:spPr bwMode="auto">
          <a:xfrm>
            <a:off x="923925" y="1447800"/>
            <a:ext cx="4202113" cy="2016125"/>
          </a:xfrm>
          <a:custGeom>
            <a:avLst/>
            <a:gdLst>
              <a:gd name="T0" fmla="*/ 0 w 2647"/>
              <a:gd name="T1" fmla="*/ 1269 h 1270"/>
              <a:gd name="T2" fmla="*/ 0 w 2647"/>
              <a:gd name="T3" fmla="*/ 0 h 1270"/>
              <a:gd name="T4" fmla="*/ 2646 w 2647"/>
              <a:gd name="T5" fmla="*/ 0 h 1270"/>
              <a:gd name="T6" fmla="*/ 2646 w 2647"/>
              <a:gd name="T7" fmla="*/ 0 h 1270"/>
            </a:gdLst>
            <a:ahLst/>
            <a:cxnLst>
              <a:cxn ang="0">
                <a:pos x="T0" y="T1"/>
              </a:cxn>
              <a:cxn ang="0">
                <a:pos x="T2" y="T3"/>
              </a:cxn>
              <a:cxn ang="0">
                <a:pos x="T4" y="T5"/>
              </a:cxn>
              <a:cxn ang="0">
                <a:pos x="T6" y="T7"/>
              </a:cxn>
            </a:cxnLst>
            <a:rect l="0" t="0" r="r" b="b"/>
            <a:pathLst>
              <a:path w="2647" h="1270">
                <a:moveTo>
                  <a:pt x="0" y="1269"/>
                </a:moveTo>
                <a:lnTo>
                  <a:pt x="0" y="0"/>
                </a:lnTo>
                <a:lnTo>
                  <a:pt x="2646" y="0"/>
                </a:lnTo>
                <a:lnTo>
                  <a:pt x="2646" y="0"/>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p>
        </p:txBody>
      </p:sp>
      <p:sp>
        <p:nvSpPr>
          <p:cNvPr id="447508" name="Rectangle 20">
            <a:extLst>
              <a:ext uri="{FF2B5EF4-FFF2-40B4-BE49-F238E27FC236}">
                <a16:creationId xmlns:a16="http://schemas.microsoft.com/office/drawing/2014/main" id="{DC52F5B2-C748-AD47-8915-D29B2FE5E11C}"/>
              </a:ext>
            </a:extLst>
          </p:cNvPr>
          <p:cNvSpPr>
            <a:spLocks noChangeArrowheads="1"/>
          </p:cNvSpPr>
          <p:nvPr/>
        </p:nvSpPr>
        <p:spPr bwMode="auto">
          <a:xfrm>
            <a:off x="749300" y="3216275"/>
            <a:ext cx="349250" cy="377825"/>
          </a:xfrm>
          <a:prstGeom prst="rect">
            <a:avLst/>
          </a:prstGeom>
          <a:solidFill>
            <a:schemeClr val="accent2"/>
          </a:solidFill>
          <a:ln w="50800">
            <a:solidFill>
              <a:schemeClr va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400"/>
          </a:p>
        </p:txBody>
      </p:sp>
      <p:sp>
        <p:nvSpPr>
          <p:cNvPr id="447509" name="Oval 21">
            <a:extLst>
              <a:ext uri="{FF2B5EF4-FFF2-40B4-BE49-F238E27FC236}">
                <a16:creationId xmlns:a16="http://schemas.microsoft.com/office/drawing/2014/main" id="{EFC4E947-9E2C-674F-A5AA-15B5F4F09D56}"/>
              </a:ext>
            </a:extLst>
          </p:cNvPr>
          <p:cNvSpPr>
            <a:spLocks noChangeArrowheads="1"/>
          </p:cNvSpPr>
          <p:nvPr/>
        </p:nvSpPr>
        <p:spPr bwMode="auto">
          <a:xfrm>
            <a:off x="4906963" y="1312863"/>
            <a:ext cx="322262" cy="322262"/>
          </a:xfrm>
          <a:prstGeom prst="ellipse">
            <a:avLst/>
          </a:prstGeom>
          <a:solidFill>
            <a:schemeClr val="accent2"/>
          </a:solidFill>
          <a:ln w="50800">
            <a:solidFill>
              <a:schemeClr val="hlink"/>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400"/>
          </a:p>
        </p:txBody>
      </p:sp>
      <p:sp>
        <p:nvSpPr>
          <p:cNvPr id="447510" name="Rectangle 22">
            <a:extLst>
              <a:ext uri="{FF2B5EF4-FFF2-40B4-BE49-F238E27FC236}">
                <a16:creationId xmlns:a16="http://schemas.microsoft.com/office/drawing/2014/main" id="{DE392572-6D8E-664C-9BAF-07139B90CAB5}"/>
              </a:ext>
            </a:extLst>
          </p:cNvPr>
          <p:cNvSpPr>
            <a:spLocks noChangeArrowheads="1"/>
          </p:cNvSpPr>
          <p:nvPr/>
        </p:nvSpPr>
        <p:spPr bwMode="auto">
          <a:xfrm>
            <a:off x="6053138" y="2474913"/>
            <a:ext cx="745396" cy="420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5562" tIns="25400" rIns="55562" bIns="25400">
            <a:spAutoFit/>
          </a:bodyPr>
          <a:lstStyle>
            <a:lvl1pPr defTabSz="314325">
              <a:defRPr sz="2400">
                <a:solidFill>
                  <a:schemeClr val="tx1"/>
                </a:solidFill>
                <a:latin typeface="Times New Roman" panose="02020603050405020304" pitchFamily="18" charset="0"/>
              </a:defRPr>
            </a:lvl1pPr>
            <a:lvl2pPr marL="266700" defTabSz="314325">
              <a:defRPr sz="2400">
                <a:solidFill>
                  <a:schemeClr val="tx1"/>
                </a:solidFill>
                <a:latin typeface="Times New Roman" panose="02020603050405020304" pitchFamily="18" charset="0"/>
              </a:defRPr>
            </a:lvl2pPr>
            <a:lvl3pPr marL="536575" defTabSz="314325">
              <a:defRPr sz="2400">
                <a:solidFill>
                  <a:schemeClr val="tx1"/>
                </a:solidFill>
                <a:latin typeface="Times New Roman" panose="02020603050405020304" pitchFamily="18" charset="0"/>
              </a:defRPr>
            </a:lvl3pPr>
            <a:lvl4pPr marL="806450" defTabSz="314325">
              <a:defRPr sz="2400">
                <a:solidFill>
                  <a:schemeClr val="tx1"/>
                </a:solidFill>
                <a:latin typeface="Times New Roman" panose="02020603050405020304" pitchFamily="18" charset="0"/>
              </a:defRPr>
            </a:lvl4pPr>
            <a:lvl5pPr marL="1073150" defTabSz="314325">
              <a:defRPr sz="2400">
                <a:solidFill>
                  <a:schemeClr val="tx1"/>
                </a:solidFill>
                <a:latin typeface="Times New Roman" panose="02020603050405020304" pitchFamily="18" charset="0"/>
              </a:defRPr>
            </a:lvl5pPr>
            <a:lvl6pPr marL="1530350" defTabSz="314325" eaLnBrk="0" fontAlgn="base" hangingPunct="0">
              <a:spcBef>
                <a:spcPct val="0"/>
              </a:spcBef>
              <a:spcAft>
                <a:spcPct val="0"/>
              </a:spcAft>
              <a:defRPr sz="2400">
                <a:solidFill>
                  <a:schemeClr val="tx1"/>
                </a:solidFill>
                <a:latin typeface="Times New Roman" panose="02020603050405020304" pitchFamily="18" charset="0"/>
              </a:defRPr>
            </a:lvl6pPr>
            <a:lvl7pPr marL="1987550" defTabSz="314325" eaLnBrk="0" fontAlgn="base" hangingPunct="0">
              <a:spcBef>
                <a:spcPct val="0"/>
              </a:spcBef>
              <a:spcAft>
                <a:spcPct val="0"/>
              </a:spcAft>
              <a:defRPr sz="2400">
                <a:solidFill>
                  <a:schemeClr val="tx1"/>
                </a:solidFill>
                <a:latin typeface="Times New Roman" panose="02020603050405020304" pitchFamily="18" charset="0"/>
              </a:defRPr>
            </a:lvl7pPr>
            <a:lvl8pPr marL="2444750" defTabSz="314325" eaLnBrk="0" fontAlgn="base" hangingPunct="0">
              <a:spcBef>
                <a:spcPct val="0"/>
              </a:spcBef>
              <a:spcAft>
                <a:spcPct val="0"/>
              </a:spcAft>
              <a:defRPr sz="2400">
                <a:solidFill>
                  <a:schemeClr val="tx1"/>
                </a:solidFill>
                <a:latin typeface="Times New Roman" panose="02020603050405020304" pitchFamily="18" charset="0"/>
              </a:defRPr>
            </a:lvl8pPr>
            <a:lvl9pPr marL="2901950" defTabSz="3143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latin typeface="Arial" panose="020B0604020202020204" pitchFamily="34" charset="0"/>
              </a:rPr>
              <a:t>HVE</a:t>
            </a:r>
          </a:p>
        </p:txBody>
      </p:sp>
      <p:sp>
        <p:nvSpPr>
          <p:cNvPr id="447511" name="Rectangle 23">
            <a:extLst>
              <a:ext uri="{FF2B5EF4-FFF2-40B4-BE49-F238E27FC236}">
                <a16:creationId xmlns:a16="http://schemas.microsoft.com/office/drawing/2014/main" id="{BF0E0C5C-29A4-F34B-AF73-959DD710B3F0}"/>
              </a:ext>
            </a:extLst>
          </p:cNvPr>
          <p:cNvSpPr>
            <a:spLocks noChangeArrowheads="1"/>
          </p:cNvSpPr>
          <p:nvPr/>
        </p:nvSpPr>
        <p:spPr bwMode="auto">
          <a:xfrm>
            <a:off x="5853113" y="1581150"/>
            <a:ext cx="947737" cy="420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5562" tIns="25400" rIns="55562" bIns="25400">
            <a:spAutoFit/>
          </a:bodyPr>
          <a:lstStyle>
            <a:lvl1pPr defTabSz="314325">
              <a:defRPr sz="2400">
                <a:solidFill>
                  <a:schemeClr val="tx1"/>
                </a:solidFill>
                <a:latin typeface="Times New Roman" panose="02020603050405020304" pitchFamily="18" charset="0"/>
              </a:defRPr>
            </a:lvl1pPr>
            <a:lvl2pPr marL="266700" defTabSz="314325">
              <a:defRPr sz="2400">
                <a:solidFill>
                  <a:schemeClr val="tx1"/>
                </a:solidFill>
                <a:latin typeface="Times New Roman" panose="02020603050405020304" pitchFamily="18" charset="0"/>
              </a:defRPr>
            </a:lvl2pPr>
            <a:lvl3pPr marL="536575" defTabSz="314325">
              <a:defRPr sz="2400">
                <a:solidFill>
                  <a:schemeClr val="tx1"/>
                </a:solidFill>
                <a:latin typeface="Times New Roman" panose="02020603050405020304" pitchFamily="18" charset="0"/>
              </a:defRPr>
            </a:lvl3pPr>
            <a:lvl4pPr marL="806450" defTabSz="314325">
              <a:defRPr sz="2400">
                <a:solidFill>
                  <a:schemeClr val="tx1"/>
                </a:solidFill>
                <a:latin typeface="Times New Roman" panose="02020603050405020304" pitchFamily="18" charset="0"/>
              </a:defRPr>
            </a:lvl4pPr>
            <a:lvl5pPr marL="1073150" defTabSz="314325">
              <a:defRPr sz="2400">
                <a:solidFill>
                  <a:schemeClr val="tx1"/>
                </a:solidFill>
                <a:latin typeface="Times New Roman" panose="02020603050405020304" pitchFamily="18" charset="0"/>
              </a:defRPr>
            </a:lvl5pPr>
            <a:lvl6pPr marL="1530350" defTabSz="314325" eaLnBrk="0" fontAlgn="base" hangingPunct="0">
              <a:spcBef>
                <a:spcPct val="0"/>
              </a:spcBef>
              <a:spcAft>
                <a:spcPct val="0"/>
              </a:spcAft>
              <a:defRPr sz="2400">
                <a:solidFill>
                  <a:schemeClr val="tx1"/>
                </a:solidFill>
                <a:latin typeface="Times New Roman" panose="02020603050405020304" pitchFamily="18" charset="0"/>
              </a:defRPr>
            </a:lvl6pPr>
            <a:lvl7pPr marL="1987550" defTabSz="314325" eaLnBrk="0" fontAlgn="base" hangingPunct="0">
              <a:spcBef>
                <a:spcPct val="0"/>
              </a:spcBef>
              <a:spcAft>
                <a:spcPct val="0"/>
              </a:spcAft>
              <a:defRPr sz="2400">
                <a:solidFill>
                  <a:schemeClr val="tx1"/>
                </a:solidFill>
                <a:latin typeface="Times New Roman" panose="02020603050405020304" pitchFamily="18" charset="0"/>
              </a:defRPr>
            </a:lvl7pPr>
            <a:lvl8pPr marL="2444750" defTabSz="314325" eaLnBrk="0" fontAlgn="base" hangingPunct="0">
              <a:spcBef>
                <a:spcPct val="0"/>
              </a:spcBef>
              <a:spcAft>
                <a:spcPct val="0"/>
              </a:spcAft>
              <a:defRPr sz="2400">
                <a:solidFill>
                  <a:schemeClr val="tx1"/>
                </a:solidFill>
                <a:latin typeface="Times New Roman" panose="02020603050405020304" pitchFamily="18" charset="0"/>
              </a:defRPr>
            </a:lvl8pPr>
            <a:lvl9pPr marL="2901950" defTabSz="3143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latin typeface="Arial" panose="020B0604020202020204" pitchFamily="34" charset="0"/>
              </a:rPr>
              <a:t>OVE</a:t>
            </a:r>
          </a:p>
        </p:txBody>
      </p:sp>
      <p:sp>
        <p:nvSpPr>
          <p:cNvPr id="447512" name="Rectangle 24">
            <a:extLst>
              <a:ext uri="{FF2B5EF4-FFF2-40B4-BE49-F238E27FC236}">
                <a16:creationId xmlns:a16="http://schemas.microsoft.com/office/drawing/2014/main" id="{65C7B016-4D85-DB47-9B11-6C82769181D7}"/>
              </a:ext>
            </a:extLst>
          </p:cNvPr>
          <p:cNvSpPr>
            <a:spLocks noChangeArrowheads="1"/>
          </p:cNvSpPr>
          <p:nvPr/>
        </p:nvSpPr>
        <p:spPr bwMode="auto">
          <a:xfrm>
            <a:off x="7686675" y="1771650"/>
            <a:ext cx="781050" cy="430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7150" tIns="30162" rIns="57150" bIns="30162">
            <a:spAutoFit/>
          </a:bodyPr>
          <a:lstStyle>
            <a:lvl1pPr defTabSz="369888">
              <a:defRPr sz="2400">
                <a:solidFill>
                  <a:schemeClr val="tx1"/>
                </a:solidFill>
                <a:latin typeface="Times New Roman" panose="02020603050405020304" pitchFamily="18" charset="0"/>
              </a:defRPr>
            </a:lvl1pPr>
            <a:lvl2pPr marL="290513" defTabSz="369888">
              <a:defRPr sz="2400">
                <a:solidFill>
                  <a:schemeClr val="tx1"/>
                </a:solidFill>
                <a:latin typeface="Times New Roman" panose="02020603050405020304" pitchFamily="18" charset="0"/>
              </a:defRPr>
            </a:lvl2pPr>
            <a:lvl3pPr marL="581025" defTabSz="369888">
              <a:defRPr sz="2400">
                <a:solidFill>
                  <a:schemeClr val="tx1"/>
                </a:solidFill>
                <a:latin typeface="Times New Roman" panose="02020603050405020304" pitchFamily="18" charset="0"/>
              </a:defRPr>
            </a:lvl3pPr>
            <a:lvl4pPr marL="869950" defTabSz="369888">
              <a:defRPr sz="2400">
                <a:solidFill>
                  <a:schemeClr val="tx1"/>
                </a:solidFill>
                <a:latin typeface="Times New Roman" panose="02020603050405020304" pitchFamily="18" charset="0"/>
              </a:defRPr>
            </a:lvl4pPr>
            <a:lvl5pPr marL="1160463" defTabSz="369888">
              <a:defRPr sz="2400">
                <a:solidFill>
                  <a:schemeClr val="tx1"/>
                </a:solidFill>
                <a:latin typeface="Times New Roman" panose="02020603050405020304" pitchFamily="18" charset="0"/>
              </a:defRPr>
            </a:lvl5pPr>
            <a:lvl6pPr marL="1617663" defTabSz="369888" eaLnBrk="0" fontAlgn="base" hangingPunct="0">
              <a:spcBef>
                <a:spcPct val="0"/>
              </a:spcBef>
              <a:spcAft>
                <a:spcPct val="0"/>
              </a:spcAft>
              <a:defRPr sz="2400">
                <a:solidFill>
                  <a:schemeClr val="tx1"/>
                </a:solidFill>
                <a:latin typeface="Times New Roman" panose="02020603050405020304" pitchFamily="18" charset="0"/>
              </a:defRPr>
            </a:lvl6pPr>
            <a:lvl7pPr marL="2074863" defTabSz="369888" eaLnBrk="0" fontAlgn="base" hangingPunct="0">
              <a:spcBef>
                <a:spcPct val="0"/>
              </a:spcBef>
              <a:spcAft>
                <a:spcPct val="0"/>
              </a:spcAft>
              <a:defRPr sz="2400">
                <a:solidFill>
                  <a:schemeClr val="tx1"/>
                </a:solidFill>
                <a:latin typeface="Times New Roman" panose="02020603050405020304" pitchFamily="18" charset="0"/>
              </a:defRPr>
            </a:lvl7pPr>
            <a:lvl8pPr marL="2532063" defTabSz="369888" eaLnBrk="0" fontAlgn="base" hangingPunct="0">
              <a:spcBef>
                <a:spcPct val="0"/>
              </a:spcBef>
              <a:spcAft>
                <a:spcPct val="0"/>
              </a:spcAft>
              <a:defRPr sz="2400">
                <a:solidFill>
                  <a:schemeClr val="tx1"/>
                </a:solidFill>
                <a:latin typeface="Times New Roman" panose="02020603050405020304" pitchFamily="18" charset="0"/>
              </a:defRPr>
            </a:lvl8pPr>
            <a:lvl9pPr marL="2989263" defTabSz="369888"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solidFill>
                  <a:schemeClr val="accent1"/>
                </a:solidFill>
                <a:latin typeface="Arial" panose="020B0604020202020204" pitchFamily="34" charset="0"/>
              </a:rPr>
              <a:t>0.20</a:t>
            </a:r>
          </a:p>
        </p:txBody>
      </p:sp>
      <p:sp>
        <p:nvSpPr>
          <p:cNvPr id="447513" name="Rectangle 25">
            <a:extLst>
              <a:ext uri="{FF2B5EF4-FFF2-40B4-BE49-F238E27FC236}">
                <a16:creationId xmlns:a16="http://schemas.microsoft.com/office/drawing/2014/main" id="{F6AC0955-59C8-0B48-ACC8-25D3FA8567BD}"/>
              </a:ext>
            </a:extLst>
          </p:cNvPr>
          <p:cNvSpPr>
            <a:spLocks noChangeArrowheads="1"/>
          </p:cNvSpPr>
          <p:nvPr/>
        </p:nvSpPr>
        <p:spPr bwMode="auto">
          <a:xfrm>
            <a:off x="7715250" y="2667000"/>
            <a:ext cx="781050" cy="430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7150" tIns="30162" rIns="57150" bIns="30162">
            <a:spAutoFit/>
          </a:bodyPr>
          <a:lstStyle>
            <a:lvl1pPr defTabSz="369888">
              <a:defRPr sz="2400">
                <a:solidFill>
                  <a:schemeClr val="tx1"/>
                </a:solidFill>
                <a:latin typeface="Times New Roman" panose="02020603050405020304" pitchFamily="18" charset="0"/>
              </a:defRPr>
            </a:lvl1pPr>
            <a:lvl2pPr marL="290513" defTabSz="369888">
              <a:defRPr sz="2400">
                <a:solidFill>
                  <a:schemeClr val="tx1"/>
                </a:solidFill>
                <a:latin typeface="Times New Roman" panose="02020603050405020304" pitchFamily="18" charset="0"/>
              </a:defRPr>
            </a:lvl2pPr>
            <a:lvl3pPr marL="581025" defTabSz="369888">
              <a:defRPr sz="2400">
                <a:solidFill>
                  <a:schemeClr val="tx1"/>
                </a:solidFill>
                <a:latin typeface="Times New Roman" panose="02020603050405020304" pitchFamily="18" charset="0"/>
              </a:defRPr>
            </a:lvl3pPr>
            <a:lvl4pPr marL="869950" defTabSz="369888">
              <a:defRPr sz="2400">
                <a:solidFill>
                  <a:schemeClr val="tx1"/>
                </a:solidFill>
                <a:latin typeface="Times New Roman" panose="02020603050405020304" pitchFamily="18" charset="0"/>
              </a:defRPr>
            </a:lvl4pPr>
            <a:lvl5pPr marL="1160463" defTabSz="369888">
              <a:defRPr sz="2400">
                <a:solidFill>
                  <a:schemeClr val="tx1"/>
                </a:solidFill>
                <a:latin typeface="Times New Roman" panose="02020603050405020304" pitchFamily="18" charset="0"/>
              </a:defRPr>
            </a:lvl5pPr>
            <a:lvl6pPr marL="1617663" defTabSz="369888" eaLnBrk="0" fontAlgn="base" hangingPunct="0">
              <a:spcBef>
                <a:spcPct val="0"/>
              </a:spcBef>
              <a:spcAft>
                <a:spcPct val="0"/>
              </a:spcAft>
              <a:defRPr sz="2400">
                <a:solidFill>
                  <a:schemeClr val="tx1"/>
                </a:solidFill>
                <a:latin typeface="Times New Roman" panose="02020603050405020304" pitchFamily="18" charset="0"/>
              </a:defRPr>
            </a:lvl6pPr>
            <a:lvl7pPr marL="2074863" defTabSz="369888" eaLnBrk="0" fontAlgn="base" hangingPunct="0">
              <a:spcBef>
                <a:spcPct val="0"/>
              </a:spcBef>
              <a:spcAft>
                <a:spcPct val="0"/>
              </a:spcAft>
              <a:defRPr sz="2400">
                <a:solidFill>
                  <a:schemeClr val="tx1"/>
                </a:solidFill>
                <a:latin typeface="Times New Roman" panose="02020603050405020304" pitchFamily="18" charset="0"/>
              </a:defRPr>
            </a:lvl7pPr>
            <a:lvl8pPr marL="2532063" defTabSz="369888" eaLnBrk="0" fontAlgn="base" hangingPunct="0">
              <a:spcBef>
                <a:spcPct val="0"/>
              </a:spcBef>
              <a:spcAft>
                <a:spcPct val="0"/>
              </a:spcAft>
              <a:defRPr sz="2400">
                <a:solidFill>
                  <a:schemeClr val="tx1"/>
                </a:solidFill>
                <a:latin typeface="Times New Roman" panose="02020603050405020304" pitchFamily="18" charset="0"/>
              </a:defRPr>
            </a:lvl8pPr>
            <a:lvl9pPr marL="2989263" defTabSz="369888"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solidFill>
                  <a:schemeClr val="accent1"/>
                </a:solidFill>
                <a:latin typeface="Arial" panose="020B0604020202020204" pitchFamily="34" charset="0"/>
              </a:rPr>
              <a:t>0.71</a:t>
            </a:r>
          </a:p>
        </p:txBody>
      </p:sp>
      <p:sp>
        <p:nvSpPr>
          <p:cNvPr id="447514" name="Rectangle 26">
            <a:extLst>
              <a:ext uri="{FF2B5EF4-FFF2-40B4-BE49-F238E27FC236}">
                <a16:creationId xmlns:a16="http://schemas.microsoft.com/office/drawing/2014/main" id="{ADBCB883-B0F1-2344-8B4F-655F5268A1E9}"/>
              </a:ext>
            </a:extLst>
          </p:cNvPr>
          <p:cNvSpPr>
            <a:spLocks noChangeArrowheads="1"/>
          </p:cNvSpPr>
          <p:nvPr/>
        </p:nvSpPr>
        <p:spPr bwMode="auto">
          <a:xfrm>
            <a:off x="7715250" y="3694113"/>
            <a:ext cx="781050" cy="430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7150" tIns="30162" rIns="57150" bIns="30162">
            <a:spAutoFit/>
          </a:bodyPr>
          <a:lstStyle>
            <a:lvl1pPr defTabSz="369888">
              <a:defRPr sz="2400">
                <a:solidFill>
                  <a:schemeClr val="tx1"/>
                </a:solidFill>
                <a:latin typeface="Times New Roman" panose="02020603050405020304" pitchFamily="18" charset="0"/>
              </a:defRPr>
            </a:lvl1pPr>
            <a:lvl2pPr marL="290513" defTabSz="369888">
              <a:defRPr sz="2400">
                <a:solidFill>
                  <a:schemeClr val="tx1"/>
                </a:solidFill>
                <a:latin typeface="Times New Roman" panose="02020603050405020304" pitchFamily="18" charset="0"/>
              </a:defRPr>
            </a:lvl2pPr>
            <a:lvl3pPr marL="581025" defTabSz="369888">
              <a:defRPr sz="2400">
                <a:solidFill>
                  <a:schemeClr val="tx1"/>
                </a:solidFill>
                <a:latin typeface="Times New Roman" panose="02020603050405020304" pitchFamily="18" charset="0"/>
              </a:defRPr>
            </a:lvl3pPr>
            <a:lvl4pPr marL="869950" defTabSz="369888">
              <a:defRPr sz="2400">
                <a:solidFill>
                  <a:schemeClr val="tx1"/>
                </a:solidFill>
                <a:latin typeface="Times New Roman" panose="02020603050405020304" pitchFamily="18" charset="0"/>
              </a:defRPr>
            </a:lvl4pPr>
            <a:lvl5pPr marL="1160463" defTabSz="369888">
              <a:defRPr sz="2400">
                <a:solidFill>
                  <a:schemeClr val="tx1"/>
                </a:solidFill>
                <a:latin typeface="Times New Roman" panose="02020603050405020304" pitchFamily="18" charset="0"/>
              </a:defRPr>
            </a:lvl5pPr>
            <a:lvl6pPr marL="1617663" defTabSz="369888" eaLnBrk="0" fontAlgn="base" hangingPunct="0">
              <a:spcBef>
                <a:spcPct val="0"/>
              </a:spcBef>
              <a:spcAft>
                <a:spcPct val="0"/>
              </a:spcAft>
              <a:defRPr sz="2400">
                <a:solidFill>
                  <a:schemeClr val="tx1"/>
                </a:solidFill>
                <a:latin typeface="Times New Roman" panose="02020603050405020304" pitchFamily="18" charset="0"/>
              </a:defRPr>
            </a:lvl6pPr>
            <a:lvl7pPr marL="2074863" defTabSz="369888" eaLnBrk="0" fontAlgn="base" hangingPunct="0">
              <a:spcBef>
                <a:spcPct val="0"/>
              </a:spcBef>
              <a:spcAft>
                <a:spcPct val="0"/>
              </a:spcAft>
              <a:defRPr sz="2400">
                <a:solidFill>
                  <a:schemeClr val="tx1"/>
                </a:solidFill>
                <a:latin typeface="Times New Roman" panose="02020603050405020304" pitchFamily="18" charset="0"/>
              </a:defRPr>
            </a:lvl7pPr>
            <a:lvl8pPr marL="2532063" defTabSz="369888" eaLnBrk="0" fontAlgn="base" hangingPunct="0">
              <a:spcBef>
                <a:spcPct val="0"/>
              </a:spcBef>
              <a:spcAft>
                <a:spcPct val="0"/>
              </a:spcAft>
              <a:defRPr sz="2400">
                <a:solidFill>
                  <a:schemeClr val="tx1"/>
                </a:solidFill>
                <a:latin typeface="Times New Roman" panose="02020603050405020304" pitchFamily="18" charset="0"/>
              </a:defRPr>
            </a:lvl8pPr>
            <a:lvl9pPr marL="2989263" defTabSz="369888"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solidFill>
                  <a:schemeClr val="accent1"/>
                </a:solidFill>
                <a:latin typeface="Arial" panose="020B0604020202020204" pitchFamily="34" charset="0"/>
              </a:rPr>
              <a:t>0.01</a:t>
            </a:r>
          </a:p>
        </p:txBody>
      </p:sp>
      <p:sp>
        <p:nvSpPr>
          <p:cNvPr id="447515" name="Arc 27">
            <a:extLst>
              <a:ext uri="{FF2B5EF4-FFF2-40B4-BE49-F238E27FC236}">
                <a16:creationId xmlns:a16="http://schemas.microsoft.com/office/drawing/2014/main" id="{9D9A7F3F-9D44-2847-B896-3E8BB88C74BE}"/>
              </a:ext>
            </a:extLst>
          </p:cNvPr>
          <p:cNvSpPr>
            <a:spLocks/>
          </p:cNvSpPr>
          <p:nvPr/>
        </p:nvSpPr>
        <p:spPr bwMode="auto">
          <a:xfrm>
            <a:off x="4292600" y="598488"/>
            <a:ext cx="657225" cy="62865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50800" cap="rnd">
            <a:solidFill>
              <a:schemeClr val="tx2"/>
            </a:solidFill>
            <a:round/>
            <a:headEnd type="none" w="sm" len="sm"/>
            <a:tailEnd type="stealth" w="med"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400"/>
          </a:p>
        </p:txBody>
      </p:sp>
      <p:sp>
        <p:nvSpPr>
          <p:cNvPr id="447516" name="Rectangle 28">
            <a:extLst>
              <a:ext uri="{FF2B5EF4-FFF2-40B4-BE49-F238E27FC236}">
                <a16:creationId xmlns:a16="http://schemas.microsoft.com/office/drawing/2014/main" id="{07E0B75B-F31B-9E47-81E8-A54ADA96DC66}"/>
              </a:ext>
            </a:extLst>
          </p:cNvPr>
          <p:cNvSpPr>
            <a:spLocks noChangeArrowheads="1"/>
          </p:cNvSpPr>
          <p:nvPr/>
        </p:nvSpPr>
        <p:spPr bwMode="auto">
          <a:xfrm>
            <a:off x="2514600" y="152400"/>
            <a:ext cx="1778000" cy="46230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2075" tIns="46038" rIns="92075" bIns="46038">
            <a:spAutoFit/>
          </a:bodyPr>
          <a:lstStyle/>
          <a:p>
            <a:pPr algn="ctr"/>
            <a:r>
              <a:rPr lang="en-US" altLang="en-US" sz="2400" dirty="0">
                <a:solidFill>
                  <a:schemeClr val="tx2"/>
                </a:solidFill>
              </a:rPr>
              <a:t>0.2832</a:t>
            </a:r>
          </a:p>
        </p:txBody>
      </p:sp>
      <p:sp>
        <p:nvSpPr>
          <p:cNvPr id="447517" name="Arc 29">
            <a:extLst>
              <a:ext uri="{FF2B5EF4-FFF2-40B4-BE49-F238E27FC236}">
                <a16:creationId xmlns:a16="http://schemas.microsoft.com/office/drawing/2014/main" id="{F15F2E97-3388-9340-9B6A-9A4B3A6E9438}"/>
              </a:ext>
            </a:extLst>
          </p:cNvPr>
          <p:cNvSpPr>
            <a:spLocks/>
          </p:cNvSpPr>
          <p:nvPr/>
        </p:nvSpPr>
        <p:spPr bwMode="auto">
          <a:xfrm>
            <a:off x="4371975" y="2495550"/>
            <a:ext cx="657225" cy="62865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50800" cap="rnd">
            <a:solidFill>
              <a:schemeClr val="tx2"/>
            </a:solidFill>
            <a:round/>
            <a:headEnd type="none" w="sm" len="sm"/>
            <a:tailEnd type="stealth" w="med"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400"/>
          </a:p>
        </p:txBody>
      </p:sp>
      <p:sp>
        <p:nvSpPr>
          <p:cNvPr id="447518" name="Rectangle 30">
            <a:extLst>
              <a:ext uri="{FF2B5EF4-FFF2-40B4-BE49-F238E27FC236}">
                <a16:creationId xmlns:a16="http://schemas.microsoft.com/office/drawing/2014/main" id="{7C913F7B-79B0-6941-AC99-9F37690638C1}"/>
              </a:ext>
            </a:extLst>
          </p:cNvPr>
          <p:cNvSpPr>
            <a:spLocks noChangeArrowheads="1"/>
          </p:cNvSpPr>
          <p:nvPr/>
        </p:nvSpPr>
        <p:spPr bwMode="auto">
          <a:xfrm>
            <a:off x="2590799" y="2057400"/>
            <a:ext cx="1792061" cy="46230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2075" tIns="46038" rIns="92075" bIns="46038">
            <a:spAutoFit/>
          </a:bodyPr>
          <a:lstStyle/>
          <a:p>
            <a:pPr algn="ctr"/>
            <a:r>
              <a:rPr lang="en-US" altLang="en-US" sz="2400" dirty="0">
                <a:solidFill>
                  <a:schemeClr val="tx2"/>
                </a:solidFill>
              </a:rPr>
              <a:t>0.3740</a:t>
            </a:r>
          </a:p>
        </p:txBody>
      </p:sp>
      <p:sp>
        <p:nvSpPr>
          <p:cNvPr id="447519" name="Freeform 31">
            <a:extLst>
              <a:ext uri="{FF2B5EF4-FFF2-40B4-BE49-F238E27FC236}">
                <a16:creationId xmlns:a16="http://schemas.microsoft.com/office/drawing/2014/main" id="{1D422ABF-9B9A-1E42-BAAC-3D23A9D72692}"/>
              </a:ext>
            </a:extLst>
          </p:cNvPr>
          <p:cNvSpPr>
            <a:spLocks/>
          </p:cNvSpPr>
          <p:nvPr/>
        </p:nvSpPr>
        <p:spPr bwMode="auto">
          <a:xfrm>
            <a:off x="3040063" y="5160963"/>
            <a:ext cx="2008187" cy="419100"/>
          </a:xfrm>
          <a:custGeom>
            <a:avLst/>
            <a:gdLst>
              <a:gd name="T0" fmla="*/ 0 w 1265"/>
              <a:gd name="T1" fmla="*/ 263 h 264"/>
              <a:gd name="T2" fmla="*/ 0 w 1265"/>
              <a:gd name="T3" fmla="*/ 0 h 264"/>
              <a:gd name="T4" fmla="*/ 1264 w 1265"/>
              <a:gd name="T5" fmla="*/ 0 h 264"/>
            </a:gdLst>
            <a:ahLst/>
            <a:cxnLst>
              <a:cxn ang="0">
                <a:pos x="T0" y="T1"/>
              </a:cxn>
              <a:cxn ang="0">
                <a:pos x="T2" y="T3"/>
              </a:cxn>
              <a:cxn ang="0">
                <a:pos x="T4" y="T5"/>
              </a:cxn>
            </a:cxnLst>
            <a:rect l="0" t="0" r="r" b="b"/>
            <a:pathLst>
              <a:path w="1265" h="264">
                <a:moveTo>
                  <a:pt x="0" y="263"/>
                </a:moveTo>
                <a:lnTo>
                  <a:pt x="0" y="0"/>
                </a:lnTo>
                <a:lnTo>
                  <a:pt x="1264" y="0"/>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p>
        </p:txBody>
      </p:sp>
      <p:sp>
        <p:nvSpPr>
          <p:cNvPr id="447520" name="Freeform 32">
            <a:extLst>
              <a:ext uri="{FF2B5EF4-FFF2-40B4-BE49-F238E27FC236}">
                <a16:creationId xmlns:a16="http://schemas.microsoft.com/office/drawing/2014/main" id="{BE6B7F4C-68F1-E648-A8BD-596D7554BDDB}"/>
              </a:ext>
            </a:extLst>
          </p:cNvPr>
          <p:cNvSpPr>
            <a:spLocks/>
          </p:cNvSpPr>
          <p:nvPr/>
        </p:nvSpPr>
        <p:spPr bwMode="auto">
          <a:xfrm>
            <a:off x="3005138" y="5913438"/>
            <a:ext cx="4691062" cy="715962"/>
          </a:xfrm>
          <a:custGeom>
            <a:avLst/>
            <a:gdLst>
              <a:gd name="T0" fmla="*/ 0 w 1351"/>
              <a:gd name="T1" fmla="*/ 0 h 451"/>
              <a:gd name="T2" fmla="*/ 0 w 1351"/>
              <a:gd name="T3" fmla="*/ 450 h 451"/>
              <a:gd name="T4" fmla="*/ 1350 w 1351"/>
              <a:gd name="T5" fmla="*/ 450 h 451"/>
            </a:gdLst>
            <a:ahLst/>
            <a:cxnLst>
              <a:cxn ang="0">
                <a:pos x="T0" y="T1"/>
              </a:cxn>
              <a:cxn ang="0">
                <a:pos x="T2" y="T3"/>
              </a:cxn>
              <a:cxn ang="0">
                <a:pos x="T4" y="T5"/>
              </a:cxn>
            </a:cxnLst>
            <a:rect l="0" t="0" r="r" b="b"/>
            <a:pathLst>
              <a:path w="1351" h="451">
                <a:moveTo>
                  <a:pt x="0" y="0"/>
                </a:moveTo>
                <a:lnTo>
                  <a:pt x="0" y="450"/>
                </a:lnTo>
                <a:lnTo>
                  <a:pt x="1350" y="450"/>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p>
        </p:txBody>
      </p:sp>
      <p:sp>
        <p:nvSpPr>
          <p:cNvPr id="447521" name="Oval 33">
            <a:extLst>
              <a:ext uri="{FF2B5EF4-FFF2-40B4-BE49-F238E27FC236}">
                <a16:creationId xmlns:a16="http://schemas.microsoft.com/office/drawing/2014/main" id="{053C4A46-8150-3740-88D3-0B773BFC293E}"/>
              </a:ext>
            </a:extLst>
          </p:cNvPr>
          <p:cNvSpPr>
            <a:spLocks noChangeArrowheads="1"/>
          </p:cNvSpPr>
          <p:nvPr/>
        </p:nvSpPr>
        <p:spPr bwMode="auto">
          <a:xfrm>
            <a:off x="2819400" y="5557838"/>
            <a:ext cx="322263" cy="322262"/>
          </a:xfrm>
          <a:prstGeom prst="ellipse">
            <a:avLst/>
          </a:prstGeom>
          <a:solidFill>
            <a:schemeClr val="accent2"/>
          </a:solidFill>
          <a:ln w="50800">
            <a:solidFill>
              <a:schemeClr val="hlink"/>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400"/>
          </a:p>
        </p:txBody>
      </p:sp>
      <p:sp>
        <p:nvSpPr>
          <p:cNvPr id="447523" name="Rectangle 35">
            <a:extLst>
              <a:ext uri="{FF2B5EF4-FFF2-40B4-BE49-F238E27FC236}">
                <a16:creationId xmlns:a16="http://schemas.microsoft.com/office/drawing/2014/main" id="{B287505E-6357-324B-BD1F-520D9E7FE32C}"/>
              </a:ext>
            </a:extLst>
          </p:cNvPr>
          <p:cNvSpPr>
            <a:spLocks noChangeArrowheads="1"/>
          </p:cNvSpPr>
          <p:nvPr/>
        </p:nvSpPr>
        <p:spPr bwMode="auto">
          <a:xfrm>
            <a:off x="3043237" y="5240338"/>
            <a:ext cx="981075" cy="430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57150" tIns="30162" rIns="57150" bIns="30162">
            <a:spAutoFit/>
          </a:bodyPr>
          <a:lstStyle>
            <a:lvl1pPr defTabSz="369888">
              <a:defRPr sz="2400">
                <a:solidFill>
                  <a:schemeClr val="tx1"/>
                </a:solidFill>
                <a:latin typeface="Times New Roman" panose="02020603050405020304" pitchFamily="18" charset="0"/>
              </a:defRPr>
            </a:lvl1pPr>
            <a:lvl2pPr marL="290513" defTabSz="369888">
              <a:defRPr sz="2400">
                <a:solidFill>
                  <a:schemeClr val="tx1"/>
                </a:solidFill>
                <a:latin typeface="Times New Roman" panose="02020603050405020304" pitchFamily="18" charset="0"/>
              </a:defRPr>
            </a:lvl2pPr>
            <a:lvl3pPr marL="581025" defTabSz="369888">
              <a:defRPr sz="2400">
                <a:solidFill>
                  <a:schemeClr val="tx1"/>
                </a:solidFill>
                <a:latin typeface="Times New Roman" panose="02020603050405020304" pitchFamily="18" charset="0"/>
              </a:defRPr>
            </a:lvl3pPr>
            <a:lvl4pPr marL="869950" defTabSz="369888">
              <a:defRPr sz="2400">
                <a:solidFill>
                  <a:schemeClr val="tx1"/>
                </a:solidFill>
                <a:latin typeface="Times New Roman" panose="02020603050405020304" pitchFamily="18" charset="0"/>
              </a:defRPr>
            </a:lvl4pPr>
            <a:lvl5pPr marL="1160463" defTabSz="369888">
              <a:defRPr sz="2400">
                <a:solidFill>
                  <a:schemeClr val="tx1"/>
                </a:solidFill>
                <a:latin typeface="Times New Roman" panose="02020603050405020304" pitchFamily="18" charset="0"/>
              </a:defRPr>
            </a:lvl5pPr>
            <a:lvl6pPr marL="1617663" defTabSz="369888" eaLnBrk="0" fontAlgn="base" hangingPunct="0">
              <a:spcBef>
                <a:spcPct val="0"/>
              </a:spcBef>
              <a:spcAft>
                <a:spcPct val="0"/>
              </a:spcAft>
              <a:defRPr sz="2400">
                <a:solidFill>
                  <a:schemeClr val="tx1"/>
                </a:solidFill>
                <a:latin typeface="Times New Roman" panose="02020603050405020304" pitchFamily="18" charset="0"/>
              </a:defRPr>
            </a:lvl6pPr>
            <a:lvl7pPr marL="2074863" defTabSz="369888" eaLnBrk="0" fontAlgn="base" hangingPunct="0">
              <a:spcBef>
                <a:spcPct val="0"/>
              </a:spcBef>
              <a:spcAft>
                <a:spcPct val="0"/>
              </a:spcAft>
              <a:defRPr sz="2400">
                <a:solidFill>
                  <a:schemeClr val="tx1"/>
                </a:solidFill>
                <a:latin typeface="Times New Roman" panose="02020603050405020304" pitchFamily="18" charset="0"/>
              </a:defRPr>
            </a:lvl7pPr>
            <a:lvl8pPr marL="2532063" defTabSz="369888" eaLnBrk="0" fontAlgn="base" hangingPunct="0">
              <a:spcBef>
                <a:spcPct val="0"/>
              </a:spcBef>
              <a:spcAft>
                <a:spcPct val="0"/>
              </a:spcAft>
              <a:defRPr sz="2400">
                <a:solidFill>
                  <a:schemeClr val="tx1"/>
                </a:solidFill>
                <a:latin typeface="Times New Roman" panose="02020603050405020304" pitchFamily="18" charset="0"/>
              </a:defRPr>
            </a:lvl8pPr>
            <a:lvl9pPr marL="2989263" defTabSz="369888"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solidFill>
                  <a:schemeClr val="accent1"/>
                </a:solidFill>
                <a:latin typeface="Arial" panose="020B0604020202020204" pitchFamily="34" charset="0"/>
              </a:rPr>
              <a:t>0.995</a:t>
            </a:r>
          </a:p>
        </p:txBody>
      </p:sp>
      <p:sp>
        <p:nvSpPr>
          <p:cNvPr id="447524" name="Rectangle 36">
            <a:extLst>
              <a:ext uri="{FF2B5EF4-FFF2-40B4-BE49-F238E27FC236}">
                <a16:creationId xmlns:a16="http://schemas.microsoft.com/office/drawing/2014/main" id="{7BC096C4-66BA-F64B-9F8A-42DB55C6AC3C}"/>
              </a:ext>
            </a:extLst>
          </p:cNvPr>
          <p:cNvSpPr>
            <a:spLocks noChangeArrowheads="1"/>
          </p:cNvSpPr>
          <p:nvPr/>
        </p:nvSpPr>
        <p:spPr bwMode="auto">
          <a:xfrm>
            <a:off x="3030538" y="6203950"/>
            <a:ext cx="993774" cy="430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57150" tIns="30162" rIns="57150" bIns="30162">
            <a:spAutoFit/>
          </a:bodyPr>
          <a:lstStyle>
            <a:lvl1pPr defTabSz="369888">
              <a:defRPr sz="2400">
                <a:solidFill>
                  <a:schemeClr val="tx1"/>
                </a:solidFill>
                <a:latin typeface="Times New Roman" panose="02020603050405020304" pitchFamily="18" charset="0"/>
              </a:defRPr>
            </a:lvl1pPr>
            <a:lvl2pPr marL="290513" defTabSz="369888">
              <a:defRPr sz="2400">
                <a:solidFill>
                  <a:schemeClr val="tx1"/>
                </a:solidFill>
                <a:latin typeface="Times New Roman" panose="02020603050405020304" pitchFamily="18" charset="0"/>
              </a:defRPr>
            </a:lvl2pPr>
            <a:lvl3pPr marL="581025" defTabSz="369888">
              <a:defRPr sz="2400">
                <a:solidFill>
                  <a:schemeClr val="tx1"/>
                </a:solidFill>
                <a:latin typeface="Times New Roman" panose="02020603050405020304" pitchFamily="18" charset="0"/>
              </a:defRPr>
            </a:lvl3pPr>
            <a:lvl4pPr marL="869950" defTabSz="369888">
              <a:defRPr sz="2400">
                <a:solidFill>
                  <a:schemeClr val="tx1"/>
                </a:solidFill>
                <a:latin typeface="Times New Roman" panose="02020603050405020304" pitchFamily="18" charset="0"/>
              </a:defRPr>
            </a:lvl4pPr>
            <a:lvl5pPr marL="1160463" defTabSz="369888">
              <a:defRPr sz="2400">
                <a:solidFill>
                  <a:schemeClr val="tx1"/>
                </a:solidFill>
                <a:latin typeface="Times New Roman" panose="02020603050405020304" pitchFamily="18" charset="0"/>
              </a:defRPr>
            </a:lvl5pPr>
            <a:lvl6pPr marL="1617663" defTabSz="369888" eaLnBrk="0" fontAlgn="base" hangingPunct="0">
              <a:spcBef>
                <a:spcPct val="0"/>
              </a:spcBef>
              <a:spcAft>
                <a:spcPct val="0"/>
              </a:spcAft>
              <a:defRPr sz="2400">
                <a:solidFill>
                  <a:schemeClr val="tx1"/>
                </a:solidFill>
                <a:latin typeface="Times New Roman" panose="02020603050405020304" pitchFamily="18" charset="0"/>
              </a:defRPr>
            </a:lvl6pPr>
            <a:lvl7pPr marL="2074863" defTabSz="369888" eaLnBrk="0" fontAlgn="base" hangingPunct="0">
              <a:spcBef>
                <a:spcPct val="0"/>
              </a:spcBef>
              <a:spcAft>
                <a:spcPct val="0"/>
              </a:spcAft>
              <a:defRPr sz="2400">
                <a:solidFill>
                  <a:schemeClr val="tx1"/>
                </a:solidFill>
                <a:latin typeface="Times New Roman" panose="02020603050405020304" pitchFamily="18" charset="0"/>
              </a:defRPr>
            </a:lvl7pPr>
            <a:lvl8pPr marL="2532063" defTabSz="369888" eaLnBrk="0" fontAlgn="base" hangingPunct="0">
              <a:spcBef>
                <a:spcPct val="0"/>
              </a:spcBef>
              <a:spcAft>
                <a:spcPct val="0"/>
              </a:spcAft>
              <a:defRPr sz="2400">
                <a:solidFill>
                  <a:schemeClr val="tx1"/>
                </a:solidFill>
                <a:latin typeface="Times New Roman" panose="02020603050405020304" pitchFamily="18" charset="0"/>
              </a:defRPr>
            </a:lvl8pPr>
            <a:lvl9pPr marL="2989263" defTabSz="369888"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solidFill>
                  <a:schemeClr val="accent1"/>
                </a:solidFill>
                <a:latin typeface="Arial" panose="020B0604020202020204" pitchFamily="34" charset="0"/>
              </a:rPr>
              <a:t>0.005</a:t>
            </a:r>
          </a:p>
        </p:txBody>
      </p:sp>
      <p:sp>
        <p:nvSpPr>
          <p:cNvPr id="447525" name="Rectangle 37">
            <a:extLst>
              <a:ext uri="{FF2B5EF4-FFF2-40B4-BE49-F238E27FC236}">
                <a16:creationId xmlns:a16="http://schemas.microsoft.com/office/drawing/2014/main" id="{24B1711C-B1A6-FF42-93FA-509A55363BCE}"/>
              </a:ext>
            </a:extLst>
          </p:cNvPr>
          <p:cNvSpPr>
            <a:spLocks noChangeArrowheads="1"/>
          </p:cNvSpPr>
          <p:nvPr/>
        </p:nvSpPr>
        <p:spPr bwMode="auto">
          <a:xfrm>
            <a:off x="3448050" y="4754563"/>
            <a:ext cx="1509713" cy="420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5562" tIns="25400" rIns="55562" bIns="25400">
            <a:spAutoFit/>
          </a:bodyPr>
          <a:lstStyle>
            <a:lvl1pPr defTabSz="314325">
              <a:defRPr sz="2400">
                <a:solidFill>
                  <a:schemeClr val="tx1"/>
                </a:solidFill>
                <a:latin typeface="Times New Roman" panose="02020603050405020304" pitchFamily="18" charset="0"/>
              </a:defRPr>
            </a:lvl1pPr>
            <a:lvl2pPr marL="266700" defTabSz="314325">
              <a:defRPr sz="2400">
                <a:solidFill>
                  <a:schemeClr val="tx1"/>
                </a:solidFill>
                <a:latin typeface="Times New Roman" panose="02020603050405020304" pitchFamily="18" charset="0"/>
              </a:defRPr>
            </a:lvl2pPr>
            <a:lvl3pPr marL="536575" defTabSz="314325">
              <a:defRPr sz="2400">
                <a:solidFill>
                  <a:schemeClr val="tx1"/>
                </a:solidFill>
                <a:latin typeface="Times New Roman" panose="02020603050405020304" pitchFamily="18" charset="0"/>
              </a:defRPr>
            </a:lvl3pPr>
            <a:lvl4pPr marL="806450" defTabSz="314325">
              <a:defRPr sz="2400">
                <a:solidFill>
                  <a:schemeClr val="tx1"/>
                </a:solidFill>
                <a:latin typeface="Times New Roman" panose="02020603050405020304" pitchFamily="18" charset="0"/>
              </a:defRPr>
            </a:lvl4pPr>
            <a:lvl5pPr marL="1073150" defTabSz="314325">
              <a:defRPr sz="2400">
                <a:solidFill>
                  <a:schemeClr val="tx1"/>
                </a:solidFill>
                <a:latin typeface="Times New Roman" panose="02020603050405020304" pitchFamily="18" charset="0"/>
              </a:defRPr>
            </a:lvl5pPr>
            <a:lvl6pPr marL="1530350" defTabSz="314325" eaLnBrk="0" fontAlgn="base" hangingPunct="0">
              <a:spcBef>
                <a:spcPct val="0"/>
              </a:spcBef>
              <a:spcAft>
                <a:spcPct val="0"/>
              </a:spcAft>
              <a:defRPr sz="2400">
                <a:solidFill>
                  <a:schemeClr val="tx1"/>
                </a:solidFill>
                <a:latin typeface="Times New Roman" panose="02020603050405020304" pitchFamily="18" charset="0"/>
              </a:defRPr>
            </a:lvl6pPr>
            <a:lvl7pPr marL="1987550" defTabSz="314325" eaLnBrk="0" fontAlgn="base" hangingPunct="0">
              <a:spcBef>
                <a:spcPct val="0"/>
              </a:spcBef>
              <a:spcAft>
                <a:spcPct val="0"/>
              </a:spcAft>
              <a:defRPr sz="2400">
                <a:solidFill>
                  <a:schemeClr val="tx1"/>
                </a:solidFill>
                <a:latin typeface="Times New Roman" panose="02020603050405020304" pitchFamily="18" charset="0"/>
              </a:defRPr>
            </a:lvl7pPr>
            <a:lvl8pPr marL="2444750" defTabSz="314325" eaLnBrk="0" fontAlgn="base" hangingPunct="0">
              <a:spcBef>
                <a:spcPct val="0"/>
              </a:spcBef>
              <a:spcAft>
                <a:spcPct val="0"/>
              </a:spcAft>
              <a:defRPr sz="2400">
                <a:solidFill>
                  <a:schemeClr val="tx1"/>
                </a:solidFill>
                <a:latin typeface="Times New Roman" panose="02020603050405020304" pitchFamily="18" charset="0"/>
              </a:defRPr>
            </a:lvl8pPr>
            <a:lvl9pPr marL="2901950" defTabSz="3143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latin typeface="Arial" panose="020B0604020202020204" pitchFamily="34" charset="0"/>
              </a:rPr>
              <a:t>Survive</a:t>
            </a:r>
          </a:p>
        </p:txBody>
      </p:sp>
      <p:sp>
        <p:nvSpPr>
          <p:cNvPr id="447526" name="Freeform 38">
            <a:extLst>
              <a:ext uri="{FF2B5EF4-FFF2-40B4-BE49-F238E27FC236}">
                <a16:creationId xmlns:a16="http://schemas.microsoft.com/office/drawing/2014/main" id="{0A32DC8B-1F93-D848-B316-F3BD67726253}"/>
              </a:ext>
            </a:extLst>
          </p:cNvPr>
          <p:cNvSpPr>
            <a:spLocks/>
          </p:cNvSpPr>
          <p:nvPr/>
        </p:nvSpPr>
        <p:spPr bwMode="auto">
          <a:xfrm>
            <a:off x="5137150" y="4646613"/>
            <a:ext cx="1735138" cy="342900"/>
          </a:xfrm>
          <a:custGeom>
            <a:avLst/>
            <a:gdLst>
              <a:gd name="T0" fmla="*/ 0 w 1093"/>
              <a:gd name="T1" fmla="*/ 215 h 216"/>
              <a:gd name="T2" fmla="*/ 0 w 1093"/>
              <a:gd name="T3" fmla="*/ 0 h 216"/>
              <a:gd name="T4" fmla="*/ 1092 w 1093"/>
              <a:gd name="T5" fmla="*/ 0 h 216"/>
            </a:gdLst>
            <a:ahLst/>
            <a:cxnLst>
              <a:cxn ang="0">
                <a:pos x="T0" y="T1"/>
              </a:cxn>
              <a:cxn ang="0">
                <a:pos x="T2" y="T3"/>
              </a:cxn>
              <a:cxn ang="0">
                <a:pos x="T4" y="T5"/>
              </a:cxn>
            </a:cxnLst>
            <a:rect l="0" t="0" r="r" b="b"/>
            <a:pathLst>
              <a:path w="1093" h="216">
                <a:moveTo>
                  <a:pt x="0" y="215"/>
                </a:moveTo>
                <a:lnTo>
                  <a:pt x="0" y="0"/>
                </a:lnTo>
                <a:lnTo>
                  <a:pt x="1092" y="0"/>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p>
        </p:txBody>
      </p:sp>
      <p:sp>
        <p:nvSpPr>
          <p:cNvPr id="447527" name="Freeform 39">
            <a:extLst>
              <a:ext uri="{FF2B5EF4-FFF2-40B4-BE49-F238E27FC236}">
                <a16:creationId xmlns:a16="http://schemas.microsoft.com/office/drawing/2014/main" id="{7039337D-6AFA-9246-979D-5CFE00924AA6}"/>
              </a:ext>
            </a:extLst>
          </p:cNvPr>
          <p:cNvSpPr>
            <a:spLocks/>
          </p:cNvSpPr>
          <p:nvPr/>
        </p:nvSpPr>
        <p:spPr bwMode="auto">
          <a:xfrm>
            <a:off x="5137150" y="5294313"/>
            <a:ext cx="1658938" cy="496887"/>
          </a:xfrm>
          <a:custGeom>
            <a:avLst/>
            <a:gdLst>
              <a:gd name="T0" fmla="*/ 0 w 1045"/>
              <a:gd name="T1" fmla="*/ 0 h 313"/>
              <a:gd name="T2" fmla="*/ 0 w 1045"/>
              <a:gd name="T3" fmla="*/ 312 h 313"/>
              <a:gd name="T4" fmla="*/ 1044 w 1045"/>
              <a:gd name="T5" fmla="*/ 312 h 313"/>
            </a:gdLst>
            <a:ahLst/>
            <a:cxnLst>
              <a:cxn ang="0">
                <a:pos x="T0" y="T1"/>
              </a:cxn>
              <a:cxn ang="0">
                <a:pos x="T2" y="T3"/>
              </a:cxn>
              <a:cxn ang="0">
                <a:pos x="T4" y="T5"/>
              </a:cxn>
            </a:cxnLst>
            <a:rect l="0" t="0" r="r" b="b"/>
            <a:pathLst>
              <a:path w="1045" h="313">
                <a:moveTo>
                  <a:pt x="0" y="0"/>
                </a:moveTo>
                <a:lnTo>
                  <a:pt x="0" y="312"/>
                </a:lnTo>
                <a:lnTo>
                  <a:pt x="1044" y="312"/>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2400"/>
          </a:p>
        </p:txBody>
      </p:sp>
      <p:sp>
        <p:nvSpPr>
          <p:cNvPr id="447528" name="Oval 40">
            <a:extLst>
              <a:ext uri="{FF2B5EF4-FFF2-40B4-BE49-F238E27FC236}">
                <a16:creationId xmlns:a16="http://schemas.microsoft.com/office/drawing/2014/main" id="{50FB5C64-E4EA-AA45-A680-AFCD9DBDE92E}"/>
              </a:ext>
            </a:extLst>
          </p:cNvPr>
          <p:cNvSpPr>
            <a:spLocks noChangeArrowheads="1"/>
          </p:cNvSpPr>
          <p:nvPr/>
        </p:nvSpPr>
        <p:spPr bwMode="auto">
          <a:xfrm>
            <a:off x="4976813" y="5027613"/>
            <a:ext cx="322262" cy="322262"/>
          </a:xfrm>
          <a:prstGeom prst="ellipse">
            <a:avLst/>
          </a:prstGeom>
          <a:solidFill>
            <a:schemeClr val="accent2"/>
          </a:solidFill>
          <a:ln w="50800">
            <a:solidFill>
              <a:schemeClr val="hlink"/>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400"/>
          </a:p>
        </p:txBody>
      </p:sp>
      <p:sp>
        <p:nvSpPr>
          <p:cNvPr id="447529" name="Rectangle 41">
            <a:extLst>
              <a:ext uri="{FF2B5EF4-FFF2-40B4-BE49-F238E27FC236}">
                <a16:creationId xmlns:a16="http://schemas.microsoft.com/office/drawing/2014/main" id="{23BFDBF0-BA31-6B41-9F04-7E558784FBF5}"/>
              </a:ext>
            </a:extLst>
          </p:cNvPr>
          <p:cNvSpPr>
            <a:spLocks noChangeArrowheads="1"/>
          </p:cNvSpPr>
          <p:nvPr/>
        </p:nvSpPr>
        <p:spPr bwMode="auto">
          <a:xfrm>
            <a:off x="5155883" y="5370513"/>
            <a:ext cx="665162" cy="3686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7150" tIns="30162" rIns="57150" bIns="30162">
            <a:spAutoFit/>
          </a:bodyPr>
          <a:lstStyle>
            <a:lvl1pPr defTabSz="369888">
              <a:defRPr sz="2400">
                <a:solidFill>
                  <a:schemeClr val="tx1"/>
                </a:solidFill>
                <a:latin typeface="Times New Roman" panose="02020603050405020304" pitchFamily="18" charset="0"/>
              </a:defRPr>
            </a:lvl1pPr>
            <a:lvl2pPr marL="290513" defTabSz="369888">
              <a:defRPr sz="2400">
                <a:solidFill>
                  <a:schemeClr val="tx1"/>
                </a:solidFill>
                <a:latin typeface="Times New Roman" panose="02020603050405020304" pitchFamily="18" charset="0"/>
              </a:defRPr>
            </a:lvl2pPr>
            <a:lvl3pPr marL="581025" defTabSz="369888">
              <a:defRPr sz="2400">
                <a:solidFill>
                  <a:schemeClr val="tx1"/>
                </a:solidFill>
                <a:latin typeface="Times New Roman" panose="02020603050405020304" pitchFamily="18" charset="0"/>
              </a:defRPr>
            </a:lvl3pPr>
            <a:lvl4pPr marL="869950" defTabSz="369888">
              <a:defRPr sz="2400">
                <a:solidFill>
                  <a:schemeClr val="tx1"/>
                </a:solidFill>
                <a:latin typeface="Times New Roman" panose="02020603050405020304" pitchFamily="18" charset="0"/>
              </a:defRPr>
            </a:lvl4pPr>
            <a:lvl5pPr marL="1160463" defTabSz="369888">
              <a:defRPr sz="2400">
                <a:solidFill>
                  <a:schemeClr val="tx1"/>
                </a:solidFill>
                <a:latin typeface="Times New Roman" panose="02020603050405020304" pitchFamily="18" charset="0"/>
              </a:defRPr>
            </a:lvl5pPr>
            <a:lvl6pPr marL="1617663" defTabSz="369888" eaLnBrk="0" fontAlgn="base" hangingPunct="0">
              <a:spcBef>
                <a:spcPct val="0"/>
              </a:spcBef>
              <a:spcAft>
                <a:spcPct val="0"/>
              </a:spcAft>
              <a:defRPr sz="2400">
                <a:solidFill>
                  <a:schemeClr val="tx1"/>
                </a:solidFill>
                <a:latin typeface="Times New Roman" panose="02020603050405020304" pitchFamily="18" charset="0"/>
              </a:defRPr>
            </a:lvl6pPr>
            <a:lvl7pPr marL="2074863" defTabSz="369888" eaLnBrk="0" fontAlgn="base" hangingPunct="0">
              <a:spcBef>
                <a:spcPct val="0"/>
              </a:spcBef>
              <a:spcAft>
                <a:spcPct val="0"/>
              </a:spcAft>
              <a:defRPr sz="2400">
                <a:solidFill>
                  <a:schemeClr val="tx1"/>
                </a:solidFill>
                <a:latin typeface="Times New Roman" panose="02020603050405020304" pitchFamily="18" charset="0"/>
              </a:defRPr>
            </a:lvl7pPr>
            <a:lvl8pPr marL="2532063" defTabSz="369888" eaLnBrk="0" fontAlgn="base" hangingPunct="0">
              <a:spcBef>
                <a:spcPct val="0"/>
              </a:spcBef>
              <a:spcAft>
                <a:spcPct val="0"/>
              </a:spcAft>
              <a:defRPr sz="2400">
                <a:solidFill>
                  <a:schemeClr val="tx1"/>
                </a:solidFill>
                <a:latin typeface="Times New Roman" panose="02020603050405020304" pitchFamily="18" charset="0"/>
              </a:defRPr>
            </a:lvl8pPr>
            <a:lvl9pPr marL="2989263" defTabSz="369888"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2000" dirty="0">
                <a:solidFill>
                  <a:schemeClr val="accent1"/>
                </a:solidFill>
                <a:latin typeface="Arial" panose="020B0604020202020204" pitchFamily="34" charset="0"/>
              </a:rPr>
              <a:t>0.48</a:t>
            </a:r>
          </a:p>
        </p:txBody>
      </p:sp>
      <p:sp>
        <p:nvSpPr>
          <p:cNvPr id="447530" name="Rectangle 42">
            <a:extLst>
              <a:ext uri="{FF2B5EF4-FFF2-40B4-BE49-F238E27FC236}">
                <a16:creationId xmlns:a16="http://schemas.microsoft.com/office/drawing/2014/main" id="{F4C9F2A7-C5C0-224F-B6E2-313B033E7573}"/>
              </a:ext>
            </a:extLst>
          </p:cNvPr>
          <p:cNvSpPr>
            <a:spLocks noChangeArrowheads="1"/>
          </p:cNvSpPr>
          <p:nvPr/>
        </p:nvSpPr>
        <p:spPr bwMode="auto">
          <a:xfrm>
            <a:off x="5233988" y="4648200"/>
            <a:ext cx="723900" cy="3686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57150" tIns="30162" rIns="57150" bIns="30162">
            <a:spAutoFit/>
          </a:bodyPr>
          <a:lstStyle>
            <a:lvl1pPr defTabSz="369888">
              <a:defRPr sz="2400">
                <a:solidFill>
                  <a:schemeClr val="tx1"/>
                </a:solidFill>
                <a:latin typeface="Times New Roman" panose="02020603050405020304" pitchFamily="18" charset="0"/>
              </a:defRPr>
            </a:lvl1pPr>
            <a:lvl2pPr marL="290513" defTabSz="369888">
              <a:defRPr sz="2400">
                <a:solidFill>
                  <a:schemeClr val="tx1"/>
                </a:solidFill>
                <a:latin typeface="Times New Roman" panose="02020603050405020304" pitchFamily="18" charset="0"/>
              </a:defRPr>
            </a:lvl2pPr>
            <a:lvl3pPr marL="581025" defTabSz="369888">
              <a:defRPr sz="2400">
                <a:solidFill>
                  <a:schemeClr val="tx1"/>
                </a:solidFill>
                <a:latin typeface="Times New Roman" panose="02020603050405020304" pitchFamily="18" charset="0"/>
              </a:defRPr>
            </a:lvl3pPr>
            <a:lvl4pPr marL="869950" defTabSz="369888">
              <a:defRPr sz="2400">
                <a:solidFill>
                  <a:schemeClr val="tx1"/>
                </a:solidFill>
                <a:latin typeface="Times New Roman" panose="02020603050405020304" pitchFamily="18" charset="0"/>
              </a:defRPr>
            </a:lvl4pPr>
            <a:lvl5pPr marL="1160463" defTabSz="369888">
              <a:defRPr sz="2400">
                <a:solidFill>
                  <a:schemeClr val="tx1"/>
                </a:solidFill>
                <a:latin typeface="Times New Roman" panose="02020603050405020304" pitchFamily="18" charset="0"/>
              </a:defRPr>
            </a:lvl5pPr>
            <a:lvl6pPr marL="1617663" defTabSz="369888" eaLnBrk="0" fontAlgn="base" hangingPunct="0">
              <a:spcBef>
                <a:spcPct val="0"/>
              </a:spcBef>
              <a:spcAft>
                <a:spcPct val="0"/>
              </a:spcAft>
              <a:defRPr sz="2400">
                <a:solidFill>
                  <a:schemeClr val="tx1"/>
                </a:solidFill>
                <a:latin typeface="Times New Roman" panose="02020603050405020304" pitchFamily="18" charset="0"/>
              </a:defRPr>
            </a:lvl6pPr>
            <a:lvl7pPr marL="2074863" defTabSz="369888" eaLnBrk="0" fontAlgn="base" hangingPunct="0">
              <a:spcBef>
                <a:spcPct val="0"/>
              </a:spcBef>
              <a:spcAft>
                <a:spcPct val="0"/>
              </a:spcAft>
              <a:defRPr sz="2400">
                <a:solidFill>
                  <a:schemeClr val="tx1"/>
                </a:solidFill>
                <a:latin typeface="Times New Roman" panose="02020603050405020304" pitchFamily="18" charset="0"/>
              </a:defRPr>
            </a:lvl7pPr>
            <a:lvl8pPr marL="2532063" defTabSz="369888" eaLnBrk="0" fontAlgn="base" hangingPunct="0">
              <a:spcBef>
                <a:spcPct val="0"/>
              </a:spcBef>
              <a:spcAft>
                <a:spcPct val="0"/>
              </a:spcAft>
              <a:defRPr sz="2400">
                <a:solidFill>
                  <a:schemeClr val="tx1"/>
                </a:solidFill>
                <a:latin typeface="Times New Roman" panose="02020603050405020304" pitchFamily="18" charset="0"/>
              </a:defRPr>
            </a:lvl8pPr>
            <a:lvl9pPr marL="2989263" defTabSz="369888"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2000" dirty="0">
                <a:solidFill>
                  <a:schemeClr val="accent1"/>
                </a:solidFill>
                <a:latin typeface="Arial" panose="020B0604020202020204" pitchFamily="34" charset="0"/>
              </a:rPr>
              <a:t>0.52</a:t>
            </a:r>
          </a:p>
        </p:txBody>
      </p:sp>
      <p:sp>
        <p:nvSpPr>
          <p:cNvPr id="447531" name="Rectangle 43">
            <a:extLst>
              <a:ext uri="{FF2B5EF4-FFF2-40B4-BE49-F238E27FC236}">
                <a16:creationId xmlns:a16="http://schemas.microsoft.com/office/drawing/2014/main" id="{E4C5CB7B-4E24-E04A-8ED5-D95ECB578198}"/>
              </a:ext>
            </a:extLst>
          </p:cNvPr>
          <p:cNvSpPr>
            <a:spLocks noChangeArrowheads="1"/>
          </p:cNvSpPr>
          <p:nvPr/>
        </p:nvSpPr>
        <p:spPr bwMode="auto">
          <a:xfrm>
            <a:off x="6046788" y="4273550"/>
            <a:ext cx="830355" cy="420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5562" tIns="25400" rIns="55562" bIns="25400">
            <a:spAutoFit/>
          </a:bodyPr>
          <a:lstStyle>
            <a:lvl1pPr defTabSz="314325">
              <a:defRPr sz="2400">
                <a:solidFill>
                  <a:schemeClr val="tx1"/>
                </a:solidFill>
                <a:latin typeface="Times New Roman" panose="02020603050405020304" pitchFamily="18" charset="0"/>
              </a:defRPr>
            </a:lvl1pPr>
            <a:lvl2pPr marL="266700" defTabSz="314325">
              <a:defRPr sz="2400">
                <a:solidFill>
                  <a:schemeClr val="tx1"/>
                </a:solidFill>
                <a:latin typeface="Times New Roman" panose="02020603050405020304" pitchFamily="18" charset="0"/>
              </a:defRPr>
            </a:lvl2pPr>
            <a:lvl3pPr marL="536575" defTabSz="314325">
              <a:defRPr sz="2400">
                <a:solidFill>
                  <a:schemeClr val="tx1"/>
                </a:solidFill>
                <a:latin typeface="Times New Roman" panose="02020603050405020304" pitchFamily="18" charset="0"/>
              </a:defRPr>
            </a:lvl3pPr>
            <a:lvl4pPr marL="806450" defTabSz="314325">
              <a:defRPr sz="2400">
                <a:solidFill>
                  <a:schemeClr val="tx1"/>
                </a:solidFill>
                <a:latin typeface="Times New Roman" panose="02020603050405020304" pitchFamily="18" charset="0"/>
              </a:defRPr>
            </a:lvl4pPr>
            <a:lvl5pPr marL="1073150" defTabSz="314325">
              <a:defRPr sz="2400">
                <a:solidFill>
                  <a:schemeClr val="tx1"/>
                </a:solidFill>
                <a:latin typeface="Times New Roman" panose="02020603050405020304" pitchFamily="18" charset="0"/>
              </a:defRPr>
            </a:lvl5pPr>
            <a:lvl6pPr marL="1530350" defTabSz="314325" eaLnBrk="0" fontAlgn="base" hangingPunct="0">
              <a:spcBef>
                <a:spcPct val="0"/>
              </a:spcBef>
              <a:spcAft>
                <a:spcPct val="0"/>
              </a:spcAft>
              <a:defRPr sz="2400">
                <a:solidFill>
                  <a:schemeClr val="tx1"/>
                </a:solidFill>
                <a:latin typeface="Times New Roman" panose="02020603050405020304" pitchFamily="18" charset="0"/>
              </a:defRPr>
            </a:lvl6pPr>
            <a:lvl7pPr marL="1987550" defTabSz="314325" eaLnBrk="0" fontAlgn="base" hangingPunct="0">
              <a:spcBef>
                <a:spcPct val="0"/>
              </a:spcBef>
              <a:spcAft>
                <a:spcPct val="0"/>
              </a:spcAft>
              <a:defRPr sz="2400">
                <a:solidFill>
                  <a:schemeClr val="tx1"/>
                </a:solidFill>
                <a:latin typeface="Times New Roman" panose="02020603050405020304" pitchFamily="18" charset="0"/>
              </a:defRPr>
            </a:lvl7pPr>
            <a:lvl8pPr marL="2444750" defTabSz="314325" eaLnBrk="0" fontAlgn="base" hangingPunct="0">
              <a:spcBef>
                <a:spcPct val="0"/>
              </a:spcBef>
              <a:spcAft>
                <a:spcPct val="0"/>
              </a:spcAft>
              <a:defRPr sz="2400">
                <a:solidFill>
                  <a:schemeClr val="tx1"/>
                </a:solidFill>
                <a:latin typeface="Times New Roman" panose="02020603050405020304" pitchFamily="18" charset="0"/>
              </a:defRPr>
            </a:lvl8pPr>
            <a:lvl9pPr marL="2901950" defTabSz="3143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latin typeface="Arial" panose="020B0604020202020204" pitchFamily="34" charset="0"/>
              </a:rPr>
              <a:t>HVE </a:t>
            </a:r>
          </a:p>
        </p:txBody>
      </p:sp>
      <p:sp>
        <p:nvSpPr>
          <p:cNvPr id="45" name="Rectangle 26">
            <a:extLst>
              <a:ext uri="{FF2B5EF4-FFF2-40B4-BE49-F238E27FC236}">
                <a16:creationId xmlns:a16="http://schemas.microsoft.com/office/drawing/2014/main" id="{A132A2DE-E918-464D-8D08-1399AAF9118F}"/>
              </a:ext>
            </a:extLst>
          </p:cNvPr>
          <p:cNvSpPr>
            <a:spLocks noChangeArrowheads="1"/>
          </p:cNvSpPr>
          <p:nvPr/>
        </p:nvSpPr>
        <p:spPr bwMode="auto">
          <a:xfrm>
            <a:off x="7324725" y="4433077"/>
            <a:ext cx="781050" cy="430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7150" tIns="30162" rIns="57150" bIns="30162">
            <a:spAutoFit/>
          </a:bodyPr>
          <a:lstStyle>
            <a:lvl1pPr defTabSz="369888">
              <a:defRPr sz="2400">
                <a:solidFill>
                  <a:schemeClr val="tx1"/>
                </a:solidFill>
                <a:latin typeface="Times New Roman" panose="02020603050405020304" pitchFamily="18" charset="0"/>
              </a:defRPr>
            </a:lvl1pPr>
            <a:lvl2pPr marL="290513" defTabSz="369888">
              <a:defRPr sz="2400">
                <a:solidFill>
                  <a:schemeClr val="tx1"/>
                </a:solidFill>
                <a:latin typeface="Times New Roman" panose="02020603050405020304" pitchFamily="18" charset="0"/>
              </a:defRPr>
            </a:lvl2pPr>
            <a:lvl3pPr marL="581025" defTabSz="369888">
              <a:defRPr sz="2400">
                <a:solidFill>
                  <a:schemeClr val="tx1"/>
                </a:solidFill>
                <a:latin typeface="Times New Roman" panose="02020603050405020304" pitchFamily="18" charset="0"/>
              </a:defRPr>
            </a:lvl3pPr>
            <a:lvl4pPr marL="869950" defTabSz="369888">
              <a:defRPr sz="2400">
                <a:solidFill>
                  <a:schemeClr val="tx1"/>
                </a:solidFill>
                <a:latin typeface="Times New Roman" panose="02020603050405020304" pitchFamily="18" charset="0"/>
              </a:defRPr>
            </a:lvl4pPr>
            <a:lvl5pPr marL="1160463" defTabSz="369888">
              <a:defRPr sz="2400">
                <a:solidFill>
                  <a:schemeClr val="tx1"/>
                </a:solidFill>
                <a:latin typeface="Times New Roman" panose="02020603050405020304" pitchFamily="18" charset="0"/>
              </a:defRPr>
            </a:lvl5pPr>
            <a:lvl6pPr marL="1617663" defTabSz="369888" eaLnBrk="0" fontAlgn="base" hangingPunct="0">
              <a:spcBef>
                <a:spcPct val="0"/>
              </a:spcBef>
              <a:spcAft>
                <a:spcPct val="0"/>
              </a:spcAft>
              <a:defRPr sz="2400">
                <a:solidFill>
                  <a:schemeClr val="tx1"/>
                </a:solidFill>
                <a:latin typeface="Times New Roman" panose="02020603050405020304" pitchFamily="18" charset="0"/>
              </a:defRPr>
            </a:lvl6pPr>
            <a:lvl7pPr marL="2074863" defTabSz="369888" eaLnBrk="0" fontAlgn="base" hangingPunct="0">
              <a:spcBef>
                <a:spcPct val="0"/>
              </a:spcBef>
              <a:spcAft>
                <a:spcPct val="0"/>
              </a:spcAft>
              <a:defRPr sz="2400">
                <a:solidFill>
                  <a:schemeClr val="tx1"/>
                </a:solidFill>
                <a:latin typeface="Times New Roman" panose="02020603050405020304" pitchFamily="18" charset="0"/>
              </a:defRPr>
            </a:lvl7pPr>
            <a:lvl8pPr marL="2532063" defTabSz="369888" eaLnBrk="0" fontAlgn="base" hangingPunct="0">
              <a:spcBef>
                <a:spcPct val="0"/>
              </a:spcBef>
              <a:spcAft>
                <a:spcPct val="0"/>
              </a:spcAft>
              <a:defRPr sz="2400">
                <a:solidFill>
                  <a:schemeClr val="tx1"/>
                </a:solidFill>
                <a:latin typeface="Times New Roman" panose="02020603050405020304" pitchFamily="18" charset="0"/>
              </a:defRPr>
            </a:lvl8pPr>
            <a:lvl9pPr marL="2989263" defTabSz="369888"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solidFill>
                  <a:schemeClr val="accent1"/>
                </a:solidFill>
                <a:latin typeface="Arial" panose="020B0604020202020204" pitchFamily="34" charset="0"/>
              </a:rPr>
              <a:t>0.36</a:t>
            </a:r>
          </a:p>
        </p:txBody>
      </p:sp>
      <p:sp>
        <p:nvSpPr>
          <p:cNvPr id="46" name="Rectangle 26">
            <a:extLst>
              <a:ext uri="{FF2B5EF4-FFF2-40B4-BE49-F238E27FC236}">
                <a16:creationId xmlns:a16="http://schemas.microsoft.com/office/drawing/2014/main" id="{22F7601F-CA21-8345-821F-086461585217}"/>
              </a:ext>
            </a:extLst>
          </p:cNvPr>
          <p:cNvSpPr>
            <a:spLocks noChangeArrowheads="1"/>
          </p:cNvSpPr>
          <p:nvPr/>
        </p:nvSpPr>
        <p:spPr bwMode="auto">
          <a:xfrm>
            <a:off x="7350125" y="5499877"/>
            <a:ext cx="781050" cy="430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7150" tIns="30162" rIns="57150" bIns="30162">
            <a:spAutoFit/>
          </a:bodyPr>
          <a:lstStyle>
            <a:lvl1pPr defTabSz="369888">
              <a:defRPr sz="2400">
                <a:solidFill>
                  <a:schemeClr val="tx1"/>
                </a:solidFill>
                <a:latin typeface="Times New Roman" panose="02020603050405020304" pitchFamily="18" charset="0"/>
              </a:defRPr>
            </a:lvl1pPr>
            <a:lvl2pPr marL="290513" defTabSz="369888">
              <a:defRPr sz="2400">
                <a:solidFill>
                  <a:schemeClr val="tx1"/>
                </a:solidFill>
                <a:latin typeface="Times New Roman" panose="02020603050405020304" pitchFamily="18" charset="0"/>
              </a:defRPr>
            </a:lvl2pPr>
            <a:lvl3pPr marL="581025" defTabSz="369888">
              <a:defRPr sz="2400">
                <a:solidFill>
                  <a:schemeClr val="tx1"/>
                </a:solidFill>
                <a:latin typeface="Times New Roman" panose="02020603050405020304" pitchFamily="18" charset="0"/>
              </a:defRPr>
            </a:lvl3pPr>
            <a:lvl4pPr marL="869950" defTabSz="369888">
              <a:defRPr sz="2400">
                <a:solidFill>
                  <a:schemeClr val="tx1"/>
                </a:solidFill>
                <a:latin typeface="Times New Roman" panose="02020603050405020304" pitchFamily="18" charset="0"/>
              </a:defRPr>
            </a:lvl4pPr>
            <a:lvl5pPr marL="1160463" defTabSz="369888">
              <a:defRPr sz="2400">
                <a:solidFill>
                  <a:schemeClr val="tx1"/>
                </a:solidFill>
                <a:latin typeface="Times New Roman" panose="02020603050405020304" pitchFamily="18" charset="0"/>
              </a:defRPr>
            </a:lvl5pPr>
            <a:lvl6pPr marL="1617663" defTabSz="369888" eaLnBrk="0" fontAlgn="base" hangingPunct="0">
              <a:spcBef>
                <a:spcPct val="0"/>
              </a:spcBef>
              <a:spcAft>
                <a:spcPct val="0"/>
              </a:spcAft>
              <a:defRPr sz="2400">
                <a:solidFill>
                  <a:schemeClr val="tx1"/>
                </a:solidFill>
                <a:latin typeface="Times New Roman" panose="02020603050405020304" pitchFamily="18" charset="0"/>
              </a:defRPr>
            </a:lvl6pPr>
            <a:lvl7pPr marL="2074863" defTabSz="369888" eaLnBrk="0" fontAlgn="base" hangingPunct="0">
              <a:spcBef>
                <a:spcPct val="0"/>
              </a:spcBef>
              <a:spcAft>
                <a:spcPct val="0"/>
              </a:spcAft>
              <a:defRPr sz="2400">
                <a:solidFill>
                  <a:schemeClr val="tx1"/>
                </a:solidFill>
                <a:latin typeface="Times New Roman" panose="02020603050405020304" pitchFamily="18" charset="0"/>
              </a:defRPr>
            </a:lvl7pPr>
            <a:lvl8pPr marL="2532063" defTabSz="369888" eaLnBrk="0" fontAlgn="base" hangingPunct="0">
              <a:spcBef>
                <a:spcPct val="0"/>
              </a:spcBef>
              <a:spcAft>
                <a:spcPct val="0"/>
              </a:spcAft>
              <a:defRPr sz="2400">
                <a:solidFill>
                  <a:schemeClr val="tx1"/>
                </a:solidFill>
                <a:latin typeface="Times New Roman" panose="02020603050405020304" pitchFamily="18" charset="0"/>
              </a:defRPr>
            </a:lvl8pPr>
            <a:lvl9pPr marL="2989263" defTabSz="369888"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solidFill>
                  <a:schemeClr val="accent1"/>
                </a:solidFill>
                <a:latin typeface="Arial" panose="020B0604020202020204" pitchFamily="34" charset="0"/>
              </a:rPr>
              <a:t>0.01</a:t>
            </a:r>
          </a:p>
        </p:txBody>
      </p:sp>
      <p:sp>
        <p:nvSpPr>
          <p:cNvPr id="47" name="Rectangle 26">
            <a:extLst>
              <a:ext uri="{FF2B5EF4-FFF2-40B4-BE49-F238E27FC236}">
                <a16:creationId xmlns:a16="http://schemas.microsoft.com/office/drawing/2014/main" id="{46037E89-0379-484E-B4DA-923A29659629}"/>
              </a:ext>
            </a:extLst>
          </p:cNvPr>
          <p:cNvSpPr>
            <a:spLocks noChangeArrowheads="1"/>
          </p:cNvSpPr>
          <p:nvPr/>
        </p:nvSpPr>
        <p:spPr bwMode="auto">
          <a:xfrm>
            <a:off x="7758158" y="6319906"/>
            <a:ext cx="781050" cy="430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7150" tIns="30162" rIns="57150" bIns="30162">
            <a:spAutoFit/>
          </a:bodyPr>
          <a:lstStyle>
            <a:lvl1pPr defTabSz="369888">
              <a:defRPr sz="2400">
                <a:solidFill>
                  <a:schemeClr val="tx1"/>
                </a:solidFill>
                <a:latin typeface="Times New Roman" panose="02020603050405020304" pitchFamily="18" charset="0"/>
              </a:defRPr>
            </a:lvl1pPr>
            <a:lvl2pPr marL="290513" defTabSz="369888">
              <a:defRPr sz="2400">
                <a:solidFill>
                  <a:schemeClr val="tx1"/>
                </a:solidFill>
                <a:latin typeface="Times New Roman" panose="02020603050405020304" pitchFamily="18" charset="0"/>
              </a:defRPr>
            </a:lvl2pPr>
            <a:lvl3pPr marL="581025" defTabSz="369888">
              <a:defRPr sz="2400">
                <a:solidFill>
                  <a:schemeClr val="tx1"/>
                </a:solidFill>
                <a:latin typeface="Times New Roman" panose="02020603050405020304" pitchFamily="18" charset="0"/>
              </a:defRPr>
            </a:lvl3pPr>
            <a:lvl4pPr marL="869950" defTabSz="369888">
              <a:defRPr sz="2400">
                <a:solidFill>
                  <a:schemeClr val="tx1"/>
                </a:solidFill>
                <a:latin typeface="Times New Roman" panose="02020603050405020304" pitchFamily="18" charset="0"/>
              </a:defRPr>
            </a:lvl4pPr>
            <a:lvl5pPr marL="1160463" defTabSz="369888">
              <a:defRPr sz="2400">
                <a:solidFill>
                  <a:schemeClr val="tx1"/>
                </a:solidFill>
                <a:latin typeface="Times New Roman" panose="02020603050405020304" pitchFamily="18" charset="0"/>
              </a:defRPr>
            </a:lvl5pPr>
            <a:lvl6pPr marL="1617663" defTabSz="369888" eaLnBrk="0" fontAlgn="base" hangingPunct="0">
              <a:spcBef>
                <a:spcPct val="0"/>
              </a:spcBef>
              <a:spcAft>
                <a:spcPct val="0"/>
              </a:spcAft>
              <a:defRPr sz="2400">
                <a:solidFill>
                  <a:schemeClr val="tx1"/>
                </a:solidFill>
                <a:latin typeface="Times New Roman" panose="02020603050405020304" pitchFamily="18" charset="0"/>
              </a:defRPr>
            </a:lvl6pPr>
            <a:lvl7pPr marL="2074863" defTabSz="369888" eaLnBrk="0" fontAlgn="base" hangingPunct="0">
              <a:spcBef>
                <a:spcPct val="0"/>
              </a:spcBef>
              <a:spcAft>
                <a:spcPct val="0"/>
              </a:spcAft>
              <a:defRPr sz="2400">
                <a:solidFill>
                  <a:schemeClr val="tx1"/>
                </a:solidFill>
                <a:latin typeface="Times New Roman" panose="02020603050405020304" pitchFamily="18" charset="0"/>
              </a:defRPr>
            </a:lvl7pPr>
            <a:lvl8pPr marL="2532063" defTabSz="369888" eaLnBrk="0" fontAlgn="base" hangingPunct="0">
              <a:spcBef>
                <a:spcPct val="0"/>
              </a:spcBef>
              <a:spcAft>
                <a:spcPct val="0"/>
              </a:spcAft>
              <a:defRPr sz="2400">
                <a:solidFill>
                  <a:schemeClr val="tx1"/>
                </a:solidFill>
                <a:latin typeface="Times New Roman" panose="02020603050405020304" pitchFamily="18" charset="0"/>
              </a:defRPr>
            </a:lvl8pPr>
            <a:lvl9pPr marL="2989263" defTabSz="369888"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solidFill>
                  <a:schemeClr val="accent1"/>
                </a:solidFill>
                <a:latin typeface="Arial" panose="020B0604020202020204" pitchFamily="34" charset="0"/>
              </a:rPr>
              <a:t>1.00</a:t>
            </a:r>
          </a:p>
        </p:txBody>
      </p:sp>
      <p:sp>
        <p:nvSpPr>
          <p:cNvPr id="48" name="Arc 49">
            <a:extLst>
              <a:ext uri="{FF2B5EF4-FFF2-40B4-BE49-F238E27FC236}">
                <a16:creationId xmlns:a16="http://schemas.microsoft.com/office/drawing/2014/main" id="{611926CA-9D6B-D84A-AC7D-6405BEA90B91}"/>
              </a:ext>
            </a:extLst>
          </p:cNvPr>
          <p:cNvSpPr>
            <a:spLocks/>
          </p:cNvSpPr>
          <p:nvPr/>
        </p:nvSpPr>
        <p:spPr bwMode="auto">
          <a:xfrm>
            <a:off x="4362079" y="4425950"/>
            <a:ext cx="657225" cy="62865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50800" cap="rnd">
            <a:solidFill>
              <a:schemeClr val="tx2"/>
            </a:solidFill>
            <a:round/>
            <a:headEnd type="none" w="sm" len="sm"/>
            <a:tailEnd type="stealth" w="med"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2400"/>
          </a:p>
        </p:txBody>
      </p:sp>
      <p:sp>
        <p:nvSpPr>
          <p:cNvPr id="49" name="Rectangle 50">
            <a:extLst>
              <a:ext uri="{FF2B5EF4-FFF2-40B4-BE49-F238E27FC236}">
                <a16:creationId xmlns:a16="http://schemas.microsoft.com/office/drawing/2014/main" id="{C8AFF3E7-0F6D-094F-9566-12F96C5AC298}"/>
              </a:ext>
            </a:extLst>
          </p:cNvPr>
          <p:cNvSpPr>
            <a:spLocks noChangeArrowheads="1"/>
          </p:cNvSpPr>
          <p:nvPr/>
        </p:nvSpPr>
        <p:spPr bwMode="auto">
          <a:xfrm>
            <a:off x="2629556" y="3981072"/>
            <a:ext cx="1762334" cy="46230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2075" tIns="46038" rIns="92075" bIns="46038">
            <a:spAutoFit/>
          </a:bodyPr>
          <a:lstStyle/>
          <a:p>
            <a:pPr algn="ctr"/>
            <a:r>
              <a:rPr lang="en-US" altLang="en-US" sz="2400" dirty="0">
                <a:solidFill>
                  <a:schemeClr val="tx2"/>
                </a:solidFill>
              </a:rPr>
              <a:t>0.1920</a:t>
            </a:r>
          </a:p>
        </p:txBody>
      </p:sp>
      <p:sp>
        <p:nvSpPr>
          <p:cNvPr id="50" name="Rectangle 50">
            <a:extLst>
              <a:ext uri="{FF2B5EF4-FFF2-40B4-BE49-F238E27FC236}">
                <a16:creationId xmlns:a16="http://schemas.microsoft.com/office/drawing/2014/main" id="{0F2B2525-2504-8140-92F1-6517E5156654}"/>
              </a:ext>
            </a:extLst>
          </p:cNvPr>
          <p:cNvSpPr>
            <a:spLocks noChangeArrowheads="1"/>
          </p:cNvSpPr>
          <p:nvPr/>
        </p:nvSpPr>
        <p:spPr bwMode="auto">
          <a:xfrm>
            <a:off x="1012639" y="4349092"/>
            <a:ext cx="1429441" cy="46230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2075" tIns="46038" rIns="92075" bIns="46038">
            <a:spAutoFit/>
          </a:bodyPr>
          <a:lstStyle/>
          <a:p>
            <a:pPr algn="ctr"/>
            <a:r>
              <a:rPr lang="en-US" altLang="en-US" sz="2400" dirty="0">
                <a:solidFill>
                  <a:schemeClr val="tx2"/>
                </a:solidFill>
              </a:rPr>
              <a:t>0.1919</a:t>
            </a:r>
          </a:p>
        </p:txBody>
      </p:sp>
      <p:sp>
        <p:nvSpPr>
          <p:cNvPr id="51" name="Arc 51">
            <a:extLst>
              <a:ext uri="{FF2B5EF4-FFF2-40B4-BE49-F238E27FC236}">
                <a16:creationId xmlns:a16="http://schemas.microsoft.com/office/drawing/2014/main" id="{BAA0F009-3739-B64D-A8B2-792A9FCBB0BC}"/>
              </a:ext>
            </a:extLst>
          </p:cNvPr>
          <p:cNvSpPr>
            <a:spLocks/>
          </p:cNvSpPr>
          <p:nvPr/>
        </p:nvSpPr>
        <p:spPr bwMode="auto">
          <a:xfrm>
            <a:off x="2253353" y="4832037"/>
            <a:ext cx="657225" cy="76878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50800" cap="rnd">
            <a:solidFill>
              <a:schemeClr val="tx2"/>
            </a:solidFill>
            <a:round/>
            <a:headEnd type="none" w="sm" len="sm"/>
            <a:tailEnd type="stealth" w="med"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 name="Slide Number Placeholder 1"/>
          <p:cNvSpPr>
            <a:spLocks noGrp="1"/>
          </p:cNvSpPr>
          <p:nvPr>
            <p:ph type="sldNum" sz="quarter" idx="12"/>
          </p:nvPr>
        </p:nvSpPr>
        <p:spPr/>
        <p:txBody>
          <a:bodyPr/>
          <a:lstStyle/>
          <a:p>
            <a:fld id="{0798D939-2D9E-2142-A80A-FFDECD1E5A9B}" type="slidenum">
              <a:rPr lang="en-US" smtClean="0"/>
              <a:t>13</a:t>
            </a:fld>
            <a:endParaRPr lang="en-US"/>
          </a:p>
        </p:txBody>
      </p:sp>
      <p:sp>
        <p:nvSpPr>
          <p:cNvPr id="53" name="Rectangle 34">
            <a:extLst>
              <a:ext uri="{FF2B5EF4-FFF2-40B4-BE49-F238E27FC236}">
                <a16:creationId xmlns:a16="http://schemas.microsoft.com/office/drawing/2014/main" id="{10EF4A75-2434-E54B-8C17-1778F62BB3A3}"/>
              </a:ext>
            </a:extLst>
          </p:cNvPr>
          <p:cNvSpPr>
            <a:spLocks noChangeArrowheads="1"/>
          </p:cNvSpPr>
          <p:nvPr/>
        </p:nvSpPr>
        <p:spPr bwMode="auto">
          <a:xfrm>
            <a:off x="4149088" y="6191310"/>
            <a:ext cx="1893146" cy="420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5562" tIns="25400" rIns="55562" bIns="25400">
            <a:spAutoFit/>
          </a:bodyPr>
          <a:lstStyle>
            <a:lvl1pPr defTabSz="314325">
              <a:defRPr sz="2400">
                <a:solidFill>
                  <a:schemeClr val="tx1"/>
                </a:solidFill>
                <a:latin typeface="Times New Roman" panose="02020603050405020304" pitchFamily="18" charset="0"/>
              </a:defRPr>
            </a:lvl1pPr>
            <a:lvl2pPr marL="266700" defTabSz="314325">
              <a:defRPr sz="2400">
                <a:solidFill>
                  <a:schemeClr val="tx1"/>
                </a:solidFill>
                <a:latin typeface="Times New Roman" panose="02020603050405020304" pitchFamily="18" charset="0"/>
              </a:defRPr>
            </a:lvl2pPr>
            <a:lvl3pPr marL="536575" defTabSz="314325">
              <a:defRPr sz="2400">
                <a:solidFill>
                  <a:schemeClr val="tx1"/>
                </a:solidFill>
                <a:latin typeface="Times New Roman" panose="02020603050405020304" pitchFamily="18" charset="0"/>
              </a:defRPr>
            </a:lvl3pPr>
            <a:lvl4pPr marL="806450" defTabSz="314325">
              <a:defRPr sz="2400">
                <a:solidFill>
                  <a:schemeClr val="tx1"/>
                </a:solidFill>
                <a:latin typeface="Times New Roman" panose="02020603050405020304" pitchFamily="18" charset="0"/>
              </a:defRPr>
            </a:lvl4pPr>
            <a:lvl5pPr marL="1073150" defTabSz="314325">
              <a:defRPr sz="2400">
                <a:solidFill>
                  <a:schemeClr val="tx1"/>
                </a:solidFill>
                <a:latin typeface="Times New Roman" panose="02020603050405020304" pitchFamily="18" charset="0"/>
              </a:defRPr>
            </a:lvl5pPr>
            <a:lvl6pPr marL="1530350" defTabSz="314325" eaLnBrk="0" fontAlgn="base" hangingPunct="0">
              <a:spcBef>
                <a:spcPct val="0"/>
              </a:spcBef>
              <a:spcAft>
                <a:spcPct val="0"/>
              </a:spcAft>
              <a:defRPr sz="2400">
                <a:solidFill>
                  <a:schemeClr val="tx1"/>
                </a:solidFill>
                <a:latin typeface="Times New Roman" panose="02020603050405020304" pitchFamily="18" charset="0"/>
              </a:defRPr>
            </a:lvl6pPr>
            <a:lvl7pPr marL="1987550" defTabSz="314325" eaLnBrk="0" fontAlgn="base" hangingPunct="0">
              <a:spcBef>
                <a:spcPct val="0"/>
              </a:spcBef>
              <a:spcAft>
                <a:spcPct val="0"/>
              </a:spcAft>
              <a:defRPr sz="2400">
                <a:solidFill>
                  <a:schemeClr val="tx1"/>
                </a:solidFill>
                <a:latin typeface="Times New Roman" panose="02020603050405020304" pitchFamily="18" charset="0"/>
              </a:defRPr>
            </a:lvl7pPr>
            <a:lvl8pPr marL="2444750" defTabSz="314325" eaLnBrk="0" fontAlgn="base" hangingPunct="0">
              <a:spcBef>
                <a:spcPct val="0"/>
              </a:spcBef>
              <a:spcAft>
                <a:spcPct val="0"/>
              </a:spcAft>
              <a:defRPr sz="2400">
                <a:solidFill>
                  <a:schemeClr val="tx1"/>
                </a:solidFill>
                <a:latin typeface="Times New Roman" panose="02020603050405020304" pitchFamily="18" charset="0"/>
              </a:defRPr>
            </a:lvl8pPr>
            <a:lvl9pPr marL="2901950" defTabSz="3143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latin typeface="Arial" panose="020B0604020202020204" pitchFamily="34" charset="0"/>
              </a:rPr>
              <a:t>Biopsy death</a:t>
            </a:r>
          </a:p>
        </p:txBody>
      </p:sp>
      <p:sp>
        <p:nvSpPr>
          <p:cNvPr id="55" name="Rectangle 44">
            <a:extLst>
              <a:ext uri="{FF2B5EF4-FFF2-40B4-BE49-F238E27FC236}">
                <a16:creationId xmlns:a16="http://schemas.microsoft.com/office/drawing/2014/main" id="{7132811A-F620-FF47-AAD6-4632EC301886}"/>
              </a:ext>
            </a:extLst>
          </p:cNvPr>
          <p:cNvSpPr>
            <a:spLocks noChangeArrowheads="1"/>
          </p:cNvSpPr>
          <p:nvPr/>
        </p:nvSpPr>
        <p:spPr bwMode="auto">
          <a:xfrm>
            <a:off x="6019800" y="5377725"/>
            <a:ext cx="947738" cy="420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5562" tIns="25400" rIns="55562" bIns="25400">
            <a:spAutoFit/>
          </a:bodyPr>
          <a:lstStyle>
            <a:lvl1pPr defTabSz="314325">
              <a:defRPr sz="2400">
                <a:solidFill>
                  <a:schemeClr val="tx1"/>
                </a:solidFill>
                <a:latin typeface="Times New Roman" panose="02020603050405020304" pitchFamily="18" charset="0"/>
              </a:defRPr>
            </a:lvl1pPr>
            <a:lvl2pPr marL="266700" defTabSz="314325">
              <a:defRPr sz="2400">
                <a:solidFill>
                  <a:schemeClr val="tx1"/>
                </a:solidFill>
                <a:latin typeface="Times New Roman" panose="02020603050405020304" pitchFamily="18" charset="0"/>
              </a:defRPr>
            </a:lvl2pPr>
            <a:lvl3pPr marL="536575" defTabSz="314325">
              <a:defRPr sz="2400">
                <a:solidFill>
                  <a:schemeClr val="tx1"/>
                </a:solidFill>
                <a:latin typeface="Times New Roman" panose="02020603050405020304" pitchFamily="18" charset="0"/>
              </a:defRPr>
            </a:lvl3pPr>
            <a:lvl4pPr marL="806450" defTabSz="314325">
              <a:defRPr sz="2400">
                <a:solidFill>
                  <a:schemeClr val="tx1"/>
                </a:solidFill>
                <a:latin typeface="Times New Roman" panose="02020603050405020304" pitchFamily="18" charset="0"/>
              </a:defRPr>
            </a:lvl4pPr>
            <a:lvl5pPr marL="1073150" defTabSz="314325">
              <a:defRPr sz="2400">
                <a:solidFill>
                  <a:schemeClr val="tx1"/>
                </a:solidFill>
                <a:latin typeface="Times New Roman" panose="02020603050405020304" pitchFamily="18" charset="0"/>
              </a:defRPr>
            </a:lvl5pPr>
            <a:lvl6pPr marL="1530350" defTabSz="314325" eaLnBrk="0" fontAlgn="base" hangingPunct="0">
              <a:spcBef>
                <a:spcPct val="0"/>
              </a:spcBef>
              <a:spcAft>
                <a:spcPct val="0"/>
              </a:spcAft>
              <a:defRPr sz="2400">
                <a:solidFill>
                  <a:schemeClr val="tx1"/>
                </a:solidFill>
                <a:latin typeface="Times New Roman" panose="02020603050405020304" pitchFamily="18" charset="0"/>
              </a:defRPr>
            </a:lvl6pPr>
            <a:lvl7pPr marL="1987550" defTabSz="314325" eaLnBrk="0" fontAlgn="base" hangingPunct="0">
              <a:spcBef>
                <a:spcPct val="0"/>
              </a:spcBef>
              <a:spcAft>
                <a:spcPct val="0"/>
              </a:spcAft>
              <a:defRPr sz="2400">
                <a:solidFill>
                  <a:schemeClr val="tx1"/>
                </a:solidFill>
                <a:latin typeface="Times New Roman" panose="02020603050405020304" pitchFamily="18" charset="0"/>
              </a:defRPr>
            </a:lvl7pPr>
            <a:lvl8pPr marL="2444750" defTabSz="314325" eaLnBrk="0" fontAlgn="base" hangingPunct="0">
              <a:spcBef>
                <a:spcPct val="0"/>
              </a:spcBef>
              <a:spcAft>
                <a:spcPct val="0"/>
              </a:spcAft>
              <a:defRPr sz="2400">
                <a:solidFill>
                  <a:schemeClr val="tx1"/>
                </a:solidFill>
                <a:latin typeface="Times New Roman" panose="02020603050405020304" pitchFamily="18" charset="0"/>
              </a:defRPr>
            </a:lvl8pPr>
            <a:lvl9pPr marL="2901950" defTabSz="3143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latin typeface="Arial" panose="020B0604020202020204" pitchFamily="34" charset="0"/>
              </a:rPr>
              <a:t>OVE</a:t>
            </a:r>
          </a:p>
        </p:txBody>
      </p:sp>
    </p:spTree>
    <p:extLst>
      <p:ext uri="{BB962C8B-B14F-4D97-AF65-F5344CB8AC3E}">
        <p14:creationId xmlns:p14="http://schemas.microsoft.com/office/powerpoint/2010/main" val="1525859102"/>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548"/>
        <p:cNvGrpSpPr/>
        <p:nvPr/>
      </p:nvGrpSpPr>
      <p:grpSpPr>
        <a:xfrm>
          <a:off x="0" y="0"/>
          <a:ext cx="0" cy="0"/>
          <a:chOff x="0" y="0"/>
          <a:chExt cx="0" cy="0"/>
        </a:xfrm>
      </p:grpSpPr>
      <p:sp>
        <p:nvSpPr>
          <p:cNvPr id="549" name="Shape 549"/>
          <p:cNvSpPr txBox="1">
            <a:spLocks noGrp="1"/>
          </p:cNvSpPr>
          <p:nvPr>
            <p:ph type="title"/>
          </p:nvPr>
        </p:nvSpPr>
        <p:spPr>
          <a:xfrm>
            <a:off x="671250" y="2855000"/>
            <a:ext cx="7852200" cy="1148100"/>
          </a:xfrm>
          <a:prstGeom prst="rect">
            <a:avLst/>
          </a:prstGeom>
        </p:spPr>
        <p:txBody>
          <a:bodyPr spcFirstLastPara="1" wrap="square" lIns="91425" tIns="91425" rIns="91425" bIns="91425" anchor="ctr" anchorCtr="0">
            <a:noAutofit/>
          </a:bodyPr>
          <a:lstStyle/>
          <a:p>
            <a:pPr marL="0" lvl="0" indent="0" rtl="0">
              <a:spcBef>
                <a:spcPts val="0"/>
              </a:spcBef>
              <a:spcAft>
                <a:spcPts val="0"/>
              </a:spcAft>
              <a:buNone/>
            </a:pPr>
            <a:r>
              <a:rPr lang="nl-NL" sz="4800">
                <a:latin typeface="Courier New"/>
                <a:ea typeface="Courier New"/>
                <a:cs typeface="Courier New"/>
                <a:sym typeface="Courier New"/>
              </a:rPr>
              <a:t>R</a:t>
            </a:r>
            <a:r>
              <a:rPr lang="nl-NL"/>
              <a:t> Session</a:t>
            </a:r>
            <a:endParaRPr/>
          </a:p>
        </p:txBody>
      </p:sp>
      <p:sp>
        <p:nvSpPr>
          <p:cNvPr id="2" name="Slide Number Placeholder 1"/>
          <p:cNvSpPr>
            <a:spLocks noGrp="1"/>
          </p:cNvSpPr>
          <p:nvPr>
            <p:ph type="sldNum" idx="12"/>
          </p:nvPr>
        </p:nvSpPr>
        <p:spPr/>
        <p:txBody>
          <a:bodyPr/>
          <a:lstStyle/>
          <a:p>
            <a:pPr marL="0" lvl="0" indent="0">
              <a:spcBef>
                <a:spcPts val="0"/>
              </a:spcBef>
              <a:spcAft>
                <a:spcPts val="0"/>
              </a:spcAft>
              <a:buNone/>
            </a:pPr>
            <a:fld id="{00000000-1234-1234-1234-123412341234}" type="slidenum">
              <a:rPr lang="uk-UA" smtClean="0"/>
              <a:t>14</a:t>
            </a:fld>
            <a:endParaRPr lang="uk-UA"/>
          </a:p>
        </p:txBody>
      </p:sp>
    </p:spTree>
    <p:extLst>
      <p:ext uri="{BB962C8B-B14F-4D97-AF65-F5344CB8AC3E}">
        <p14:creationId xmlns:p14="http://schemas.microsoft.com/office/powerpoint/2010/main" val="4718328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1"/>
          </p:nvPr>
        </p:nvSpPr>
        <p:spPr/>
        <p:txBody>
          <a:bodyPr/>
          <a:lstStyle/>
          <a:p>
            <a:fld id="{6F6CFCF5-3E37-0F40-BEC2-1413134B0080}" type="slidenum">
              <a:rPr lang="en-US" smtClean="0"/>
              <a:t>15</a:t>
            </a:fld>
            <a:endParaRPr lang="en-US"/>
          </a:p>
        </p:txBody>
      </p:sp>
    </p:spTree>
    <p:extLst>
      <p:ext uri="{BB962C8B-B14F-4D97-AF65-F5344CB8AC3E}">
        <p14:creationId xmlns:p14="http://schemas.microsoft.com/office/powerpoint/2010/main" val="12360974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488"/>
        <p:cNvGrpSpPr/>
        <p:nvPr/>
      </p:nvGrpSpPr>
      <p:grpSpPr>
        <a:xfrm>
          <a:off x="0" y="0"/>
          <a:ext cx="0" cy="0"/>
          <a:chOff x="0" y="0"/>
          <a:chExt cx="0" cy="0"/>
        </a:xfrm>
      </p:grpSpPr>
      <p:sp>
        <p:nvSpPr>
          <p:cNvPr id="489" name="Google Shape;489;p71"/>
          <p:cNvSpPr txBox="1">
            <a:spLocks noGrp="1"/>
          </p:cNvSpPr>
          <p:nvPr>
            <p:ph type="title"/>
          </p:nvPr>
        </p:nvSpPr>
        <p:spPr>
          <a:xfrm>
            <a:off x="671250" y="2855000"/>
            <a:ext cx="7852200" cy="1148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nl-NL"/>
              <a:t>Building Decision Models in R</a:t>
            </a:r>
            <a:endParaRPr/>
          </a:p>
        </p:txBody>
      </p:sp>
      <p:sp>
        <p:nvSpPr>
          <p:cNvPr id="490" name="Google Shape;490;p71"/>
          <p:cNvSpPr txBox="1">
            <a:spLocks noGrp="1"/>
          </p:cNvSpPr>
          <p:nvPr>
            <p:ph type="sldNum" idx="12"/>
          </p:nvPr>
        </p:nvSpPr>
        <p:spPr>
          <a:xfrm>
            <a:off x="8490250" y="6241346"/>
            <a:ext cx="548700" cy="524700"/>
          </a:xfrm>
          <a:prstGeom prst="rect">
            <a:avLst/>
          </a:prstGeom>
        </p:spPr>
        <p:txBody>
          <a:bodyPr spcFirstLastPara="1" wrap="square" lIns="0" tIns="0" rIns="0" bIns="0" anchor="ctr" anchorCtr="0">
            <a:noAutofit/>
          </a:bodyPr>
          <a:lstStyle/>
          <a:p>
            <a:pPr marL="0" lvl="0" indent="0" algn="ctr" rtl="0">
              <a:spcBef>
                <a:spcPts val="0"/>
              </a:spcBef>
              <a:spcAft>
                <a:spcPts val="0"/>
              </a:spcAft>
              <a:buNone/>
            </a:pPr>
            <a:fld id="{00000000-1234-1234-1234-123412341234}" type="slidenum">
              <a:rPr lang="nl-NL"/>
              <a:t>2</a:t>
            </a:fld>
            <a:endParaRPr/>
          </a:p>
        </p:txBody>
      </p:sp>
    </p:spTree>
    <p:extLst>
      <p:ext uri="{BB962C8B-B14F-4D97-AF65-F5344CB8AC3E}">
        <p14:creationId xmlns:p14="http://schemas.microsoft.com/office/powerpoint/2010/main" val="40552239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30" name="Rectangle 2"/>
          <p:cNvSpPr>
            <a:spLocks noGrp="1" noChangeArrowheads="1"/>
          </p:cNvSpPr>
          <p:nvPr>
            <p:ph type="title"/>
          </p:nvPr>
        </p:nvSpPr>
        <p:spPr>
          <a:xfrm>
            <a:off x="694481" y="655417"/>
            <a:ext cx="7875587" cy="742950"/>
          </a:xfrm>
        </p:spPr>
        <p:txBody>
          <a:bodyPr/>
          <a:lstStyle/>
          <a:p>
            <a:r>
              <a:rPr lang="en-US" altLang="en-US" dirty="0"/>
              <a:t>Decision Tree (a type of model)</a:t>
            </a:r>
          </a:p>
        </p:txBody>
      </p:sp>
      <p:sp>
        <p:nvSpPr>
          <p:cNvPr id="227331" name="Rectangle 3"/>
          <p:cNvSpPr>
            <a:spLocks noGrp="1" noChangeArrowheads="1"/>
          </p:cNvSpPr>
          <p:nvPr>
            <p:ph idx="1"/>
          </p:nvPr>
        </p:nvSpPr>
        <p:spPr>
          <a:xfrm>
            <a:off x="857250" y="1575881"/>
            <a:ext cx="7486650" cy="3796219"/>
          </a:xfrm>
        </p:spPr>
        <p:txBody>
          <a:bodyPr>
            <a:normAutofit/>
          </a:bodyPr>
          <a:lstStyle/>
          <a:p>
            <a:r>
              <a:rPr lang="en-US" altLang="en-US" sz="2400" dirty="0"/>
              <a:t>Schematic representation of all of the important outcomes of a decision (e.g., clinical, economic, non-health sectors)</a:t>
            </a:r>
          </a:p>
          <a:p>
            <a:r>
              <a:rPr lang="en-US" altLang="en-US" sz="2400" dirty="0"/>
              <a:t>Used to combine knowledge about decision problem from many sources</a:t>
            </a:r>
          </a:p>
          <a:p>
            <a:r>
              <a:rPr lang="en-US" altLang="en-US" sz="2400" dirty="0"/>
              <a:t>Computes </a:t>
            </a:r>
            <a:r>
              <a:rPr lang="en-US" altLang="en-US" sz="2400" i="1" dirty="0">
                <a:solidFill>
                  <a:schemeClr val="accent1"/>
                </a:solidFill>
              </a:rPr>
              <a:t>average outcomes </a:t>
            </a:r>
            <a:r>
              <a:rPr lang="en-US" altLang="en-US" sz="2400" dirty="0"/>
              <a:t>(e.g., costs, events, QALYs) from decisions</a:t>
            </a:r>
          </a:p>
        </p:txBody>
      </p:sp>
      <p:sp>
        <p:nvSpPr>
          <p:cNvPr id="2" name="Slide Number Placeholder 1"/>
          <p:cNvSpPr>
            <a:spLocks noGrp="1"/>
          </p:cNvSpPr>
          <p:nvPr>
            <p:ph type="sldNum" sz="quarter" idx="12"/>
          </p:nvPr>
        </p:nvSpPr>
        <p:spPr/>
        <p:txBody>
          <a:bodyPr/>
          <a:lstStyle/>
          <a:p>
            <a:fld id="{0798D939-2D9E-2142-A80A-FFDECD1E5A9B}" type="slidenum">
              <a:rPr lang="en-US" smtClean="0"/>
              <a:t>3</a:t>
            </a:fld>
            <a:endParaRPr lang="en-US"/>
          </a:p>
        </p:txBody>
      </p:sp>
    </p:spTree>
    <p:extLst>
      <p:ext uri="{BB962C8B-B14F-4D97-AF65-F5344CB8AC3E}">
        <p14:creationId xmlns:p14="http://schemas.microsoft.com/office/powerpoint/2010/main" val="12894163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1026">
            <a:extLst>
              <a:ext uri="{FF2B5EF4-FFF2-40B4-BE49-F238E27FC236}">
                <a16:creationId xmlns:a16="http://schemas.microsoft.com/office/drawing/2014/main" id="{2CB16942-92E6-234E-99BD-3270A51CC8C0}"/>
              </a:ext>
            </a:extLst>
          </p:cNvPr>
          <p:cNvSpPr>
            <a:spLocks noChangeArrowheads="1"/>
          </p:cNvSpPr>
          <p:nvPr/>
        </p:nvSpPr>
        <p:spPr bwMode="auto">
          <a:xfrm>
            <a:off x="798259" y="1295400"/>
            <a:ext cx="8035925" cy="5087566"/>
          </a:xfrm>
          <a:prstGeom prst="rect">
            <a:avLst/>
          </a:prstGeom>
          <a:solidFill>
            <a:schemeClr val="bg1"/>
          </a:solidFill>
          <a:ln w="50800">
            <a:solidFill>
              <a:schemeClr val="hlink"/>
            </a:solidFill>
            <a:miter lim="800000"/>
            <a:headEnd/>
            <a:tailEnd/>
          </a:ln>
          <a:effectLst>
            <a:outerShdw dist="107763" dir="2700000" algn="ctr" rotWithShape="0">
              <a:schemeClr val="accent1"/>
            </a:outerShdw>
          </a:effectLst>
        </p:spPr>
        <p:txBody>
          <a:bodyPr wrap="none" anchor="ctr"/>
          <a:lstStyle/>
          <a:p>
            <a:endParaRPr lang="en-US"/>
          </a:p>
        </p:txBody>
      </p:sp>
      <p:sp>
        <p:nvSpPr>
          <p:cNvPr id="29699" name="Rectangle 1027">
            <a:extLst>
              <a:ext uri="{FF2B5EF4-FFF2-40B4-BE49-F238E27FC236}">
                <a16:creationId xmlns:a16="http://schemas.microsoft.com/office/drawing/2014/main" id="{1F3B474A-5A03-614D-A7F0-2A5D87790A35}"/>
              </a:ext>
            </a:extLst>
          </p:cNvPr>
          <p:cNvSpPr>
            <a:spLocks noGrp="1" noChangeArrowheads="1"/>
          </p:cNvSpPr>
          <p:nvPr>
            <p:ph type="body" idx="1"/>
          </p:nvPr>
        </p:nvSpPr>
        <p:spPr>
          <a:xfrm>
            <a:off x="1104900" y="1685157"/>
            <a:ext cx="7229475" cy="4653582"/>
          </a:xfrm>
          <a:noFill/>
          <a:ln/>
        </p:spPr>
        <p:txBody>
          <a:bodyPr>
            <a:spAutoFit/>
          </a:bodyPr>
          <a:lstStyle/>
          <a:p>
            <a:pPr marL="0" indent="0">
              <a:spcBef>
                <a:spcPct val="45000"/>
              </a:spcBef>
              <a:buFont typeface="Monotype Sorts" pitchFamily="2" charset="2"/>
              <a:buNone/>
            </a:pPr>
            <a:r>
              <a:rPr lang="en-US" altLang="en-US" sz="2400" b="0" dirty="0"/>
              <a:t>Viral encephalitis can be caused by herpes virus (HVE) or other viruses (OVE); </a:t>
            </a:r>
            <a:r>
              <a:rPr lang="en-US" altLang="en-US" sz="2400" b="0" dirty="0" err="1"/>
              <a:t>Pr</a:t>
            </a:r>
            <a:r>
              <a:rPr lang="en-US" altLang="en-US" sz="2400" b="0" dirty="0"/>
              <a:t>(HVE) = 52%.</a:t>
            </a:r>
          </a:p>
          <a:p>
            <a:pPr marL="0" indent="0">
              <a:spcBef>
                <a:spcPct val="45000"/>
              </a:spcBef>
              <a:buFont typeface="Monotype Sorts" pitchFamily="2" charset="2"/>
              <a:buNone/>
            </a:pPr>
            <a:r>
              <a:rPr lang="en-US" altLang="en-US" sz="2400" b="0" dirty="0"/>
              <a:t>Untreated HVE leads to severe sequelae in 71%; for OVE the figure is 1%.  </a:t>
            </a:r>
          </a:p>
          <a:p>
            <a:pPr marL="0" indent="0">
              <a:spcBef>
                <a:spcPct val="45000"/>
              </a:spcBef>
              <a:buFont typeface="Monotype Sorts" pitchFamily="2" charset="2"/>
              <a:buNone/>
            </a:pPr>
            <a:r>
              <a:rPr lang="en-US" altLang="en-US" sz="2400" b="0" dirty="0"/>
              <a:t>A drug, vidarabine, decreases severe sequelae due to HVE from 71% down to 36%.  </a:t>
            </a:r>
          </a:p>
          <a:p>
            <a:pPr marL="0" indent="0">
              <a:spcBef>
                <a:spcPct val="45000"/>
              </a:spcBef>
              <a:buFont typeface="Monotype Sorts" pitchFamily="2" charset="2"/>
              <a:buNone/>
            </a:pPr>
            <a:r>
              <a:rPr lang="en-US" altLang="en-US" sz="2400" b="0" dirty="0"/>
              <a:t>Side effects cause an increase in severe </a:t>
            </a:r>
            <a:r>
              <a:rPr lang="en-US" altLang="en-US" sz="2400" b="0" dirty="0" err="1"/>
              <a:t>sequale</a:t>
            </a:r>
            <a:r>
              <a:rPr lang="en-US" altLang="en-US" sz="2400" b="0" dirty="0"/>
              <a:t> among OVE patients treated with vidarabine from 1% to 20%.</a:t>
            </a:r>
          </a:p>
        </p:txBody>
      </p:sp>
      <p:sp>
        <p:nvSpPr>
          <p:cNvPr id="29700" name="Rectangle 1028">
            <a:extLst>
              <a:ext uri="{FF2B5EF4-FFF2-40B4-BE49-F238E27FC236}">
                <a16:creationId xmlns:a16="http://schemas.microsoft.com/office/drawing/2014/main" id="{159FD867-20BD-CF4B-9A43-5AD9272A1BFF}"/>
              </a:ext>
            </a:extLst>
          </p:cNvPr>
          <p:cNvSpPr>
            <a:spLocks noGrp="1" noChangeArrowheads="1"/>
          </p:cNvSpPr>
          <p:nvPr>
            <p:ph type="title"/>
          </p:nvPr>
        </p:nvSpPr>
        <p:spPr>
          <a:xfrm>
            <a:off x="692331" y="304800"/>
            <a:ext cx="7346769" cy="990600"/>
          </a:xfrm>
          <a:noFill/>
          <a:ln/>
        </p:spPr>
        <p:txBody>
          <a:bodyPr/>
          <a:lstStyle/>
          <a:p>
            <a:r>
              <a:rPr lang="en-US" altLang="en-US" sz="4000" b="0" dirty="0"/>
              <a:t>Simple Decision Tree</a:t>
            </a:r>
          </a:p>
        </p:txBody>
      </p:sp>
      <p:sp>
        <p:nvSpPr>
          <p:cNvPr id="2" name="Slide Number Placeholder 1"/>
          <p:cNvSpPr>
            <a:spLocks noGrp="1"/>
          </p:cNvSpPr>
          <p:nvPr>
            <p:ph type="sldNum" sz="quarter" idx="12"/>
          </p:nvPr>
        </p:nvSpPr>
        <p:spPr/>
        <p:txBody>
          <a:bodyPr/>
          <a:lstStyle/>
          <a:p>
            <a:fld id="{0798D939-2D9E-2142-A80A-FFDECD1E5A9B}" type="slidenum">
              <a:rPr lang="en-US" smtClean="0"/>
              <a:t>4</a:t>
            </a:fld>
            <a:endParaRPr lang="en-US"/>
          </a:p>
        </p:txBody>
      </p:sp>
    </p:spTree>
    <p:extLst>
      <p:ext uri="{BB962C8B-B14F-4D97-AF65-F5344CB8AC3E}">
        <p14:creationId xmlns:p14="http://schemas.microsoft.com/office/powerpoint/2010/main" val="2485427135"/>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Freeform 1026">
            <a:extLst>
              <a:ext uri="{FF2B5EF4-FFF2-40B4-BE49-F238E27FC236}">
                <a16:creationId xmlns:a16="http://schemas.microsoft.com/office/drawing/2014/main" id="{8FA6E702-71FB-2248-8D78-053875A1E9B5}"/>
              </a:ext>
            </a:extLst>
          </p:cNvPr>
          <p:cNvSpPr>
            <a:spLocks/>
          </p:cNvSpPr>
          <p:nvPr/>
        </p:nvSpPr>
        <p:spPr bwMode="auto">
          <a:xfrm>
            <a:off x="1363663" y="2560638"/>
            <a:ext cx="2803525" cy="1098550"/>
          </a:xfrm>
          <a:custGeom>
            <a:avLst/>
            <a:gdLst>
              <a:gd name="T0" fmla="*/ 0 w 1766"/>
              <a:gd name="T1" fmla="*/ 691 h 692"/>
              <a:gd name="T2" fmla="*/ 0 w 1766"/>
              <a:gd name="T3" fmla="*/ 0 h 692"/>
              <a:gd name="T4" fmla="*/ 1765 w 1766"/>
              <a:gd name="T5" fmla="*/ 0 h 692"/>
            </a:gdLst>
            <a:ahLst/>
            <a:cxnLst>
              <a:cxn ang="0">
                <a:pos x="T0" y="T1"/>
              </a:cxn>
              <a:cxn ang="0">
                <a:pos x="T2" y="T3"/>
              </a:cxn>
              <a:cxn ang="0">
                <a:pos x="T4" y="T5"/>
              </a:cxn>
            </a:cxnLst>
            <a:rect l="0" t="0" r="r" b="b"/>
            <a:pathLst>
              <a:path w="1766" h="692">
                <a:moveTo>
                  <a:pt x="0" y="691"/>
                </a:moveTo>
                <a:lnTo>
                  <a:pt x="0" y="0"/>
                </a:lnTo>
                <a:lnTo>
                  <a:pt x="1765" y="0"/>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035" name="Freeform 1027">
            <a:extLst>
              <a:ext uri="{FF2B5EF4-FFF2-40B4-BE49-F238E27FC236}">
                <a16:creationId xmlns:a16="http://schemas.microsoft.com/office/drawing/2014/main" id="{19FC7061-2B07-EB4B-9C94-3C0E54533723}"/>
              </a:ext>
            </a:extLst>
          </p:cNvPr>
          <p:cNvSpPr>
            <a:spLocks/>
          </p:cNvSpPr>
          <p:nvPr/>
        </p:nvSpPr>
        <p:spPr bwMode="auto">
          <a:xfrm>
            <a:off x="1363663" y="3917950"/>
            <a:ext cx="2786062" cy="977900"/>
          </a:xfrm>
          <a:custGeom>
            <a:avLst/>
            <a:gdLst>
              <a:gd name="T0" fmla="*/ 0 w 1755"/>
              <a:gd name="T1" fmla="*/ 0 h 616"/>
              <a:gd name="T2" fmla="*/ 0 w 1755"/>
              <a:gd name="T3" fmla="*/ 615 h 616"/>
              <a:gd name="T4" fmla="*/ 1754 w 1755"/>
              <a:gd name="T5" fmla="*/ 615 h 616"/>
            </a:gdLst>
            <a:ahLst/>
            <a:cxnLst>
              <a:cxn ang="0">
                <a:pos x="T0" y="T1"/>
              </a:cxn>
              <a:cxn ang="0">
                <a:pos x="T2" y="T3"/>
              </a:cxn>
              <a:cxn ang="0">
                <a:pos x="T4" y="T5"/>
              </a:cxn>
            </a:cxnLst>
            <a:rect l="0" t="0" r="r" b="b"/>
            <a:pathLst>
              <a:path w="1755" h="616">
                <a:moveTo>
                  <a:pt x="0" y="0"/>
                </a:moveTo>
                <a:lnTo>
                  <a:pt x="0" y="615"/>
                </a:lnTo>
                <a:lnTo>
                  <a:pt x="1754" y="615"/>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036" name="Rectangle 1028">
            <a:extLst>
              <a:ext uri="{FF2B5EF4-FFF2-40B4-BE49-F238E27FC236}">
                <a16:creationId xmlns:a16="http://schemas.microsoft.com/office/drawing/2014/main" id="{91BF189C-C71B-EF49-888A-5AE3574CA36F}"/>
              </a:ext>
            </a:extLst>
          </p:cNvPr>
          <p:cNvSpPr>
            <a:spLocks noChangeArrowheads="1"/>
          </p:cNvSpPr>
          <p:nvPr/>
        </p:nvSpPr>
        <p:spPr bwMode="auto">
          <a:xfrm>
            <a:off x="1990725" y="2144713"/>
            <a:ext cx="933332" cy="4430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6200" tIns="36512" rIns="76200" bIns="36512">
            <a:spAutoFit/>
          </a:bodyPr>
          <a:lstStyle>
            <a:lvl1pPr defTabSz="606425">
              <a:defRPr sz="2400">
                <a:solidFill>
                  <a:schemeClr val="tx1"/>
                </a:solidFill>
                <a:latin typeface="Times New Roman" panose="02020603050405020304" pitchFamily="18" charset="0"/>
              </a:defRPr>
            </a:lvl1pPr>
            <a:lvl2pPr marL="371475" defTabSz="606425">
              <a:defRPr sz="2400">
                <a:solidFill>
                  <a:schemeClr val="tx1"/>
                </a:solidFill>
                <a:latin typeface="Times New Roman" panose="02020603050405020304" pitchFamily="18" charset="0"/>
              </a:defRPr>
            </a:lvl2pPr>
            <a:lvl3pPr marL="744538" defTabSz="606425">
              <a:defRPr sz="2400">
                <a:solidFill>
                  <a:schemeClr val="tx1"/>
                </a:solidFill>
                <a:latin typeface="Times New Roman" panose="02020603050405020304" pitchFamily="18" charset="0"/>
              </a:defRPr>
            </a:lvl3pPr>
            <a:lvl4pPr marL="1117600" defTabSz="606425">
              <a:defRPr sz="2400">
                <a:solidFill>
                  <a:schemeClr val="tx1"/>
                </a:solidFill>
                <a:latin typeface="Times New Roman" panose="02020603050405020304" pitchFamily="18" charset="0"/>
              </a:defRPr>
            </a:lvl4pPr>
            <a:lvl5pPr marL="1487488" defTabSz="606425">
              <a:defRPr sz="2400">
                <a:solidFill>
                  <a:schemeClr val="tx1"/>
                </a:solidFill>
                <a:latin typeface="Times New Roman" panose="02020603050405020304" pitchFamily="18" charset="0"/>
              </a:defRPr>
            </a:lvl5pPr>
            <a:lvl6pPr marL="1944688" defTabSz="606425" eaLnBrk="0" fontAlgn="base" hangingPunct="0">
              <a:spcBef>
                <a:spcPct val="0"/>
              </a:spcBef>
              <a:spcAft>
                <a:spcPct val="0"/>
              </a:spcAft>
              <a:defRPr sz="2400">
                <a:solidFill>
                  <a:schemeClr val="tx1"/>
                </a:solidFill>
                <a:latin typeface="Times New Roman" panose="02020603050405020304" pitchFamily="18" charset="0"/>
              </a:defRPr>
            </a:lvl6pPr>
            <a:lvl7pPr marL="2401888" defTabSz="606425" eaLnBrk="0" fontAlgn="base" hangingPunct="0">
              <a:spcBef>
                <a:spcPct val="0"/>
              </a:spcBef>
              <a:spcAft>
                <a:spcPct val="0"/>
              </a:spcAft>
              <a:defRPr sz="2400">
                <a:solidFill>
                  <a:schemeClr val="tx1"/>
                </a:solidFill>
                <a:latin typeface="Times New Roman" panose="02020603050405020304" pitchFamily="18" charset="0"/>
              </a:defRPr>
            </a:lvl7pPr>
            <a:lvl8pPr marL="2859088" defTabSz="606425" eaLnBrk="0" fontAlgn="base" hangingPunct="0">
              <a:spcBef>
                <a:spcPct val="0"/>
              </a:spcBef>
              <a:spcAft>
                <a:spcPct val="0"/>
              </a:spcAft>
              <a:defRPr sz="2400">
                <a:solidFill>
                  <a:schemeClr val="tx1"/>
                </a:solidFill>
                <a:latin typeface="Times New Roman" panose="02020603050405020304" pitchFamily="18" charset="0"/>
              </a:defRPr>
            </a:lvl8pPr>
            <a:lvl9pPr marL="3316288" defTabSz="6064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latin typeface="+mn-lt"/>
              </a:rPr>
              <a:t>Treat</a:t>
            </a:r>
          </a:p>
        </p:txBody>
      </p:sp>
      <p:sp>
        <p:nvSpPr>
          <p:cNvPr id="44037" name="Rectangle 1029">
            <a:extLst>
              <a:ext uri="{FF2B5EF4-FFF2-40B4-BE49-F238E27FC236}">
                <a16:creationId xmlns:a16="http://schemas.microsoft.com/office/drawing/2014/main" id="{95FA93F7-0F77-5743-97D0-2A2F803D15EF}"/>
              </a:ext>
            </a:extLst>
          </p:cNvPr>
          <p:cNvSpPr>
            <a:spLocks noChangeArrowheads="1"/>
          </p:cNvSpPr>
          <p:nvPr/>
        </p:nvSpPr>
        <p:spPr bwMode="auto">
          <a:xfrm>
            <a:off x="1620838" y="4395788"/>
            <a:ext cx="2043829" cy="4430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6200" tIns="36512" rIns="76200" bIns="36512">
            <a:spAutoFit/>
          </a:bodyPr>
          <a:lstStyle>
            <a:lvl1pPr defTabSz="606425">
              <a:defRPr sz="2400">
                <a:solidFill>
                  <a:schemeClr val="tx1"/>
                </a:solidFill>
                <a:latin typeface="Times New Roman" panose="02020603050405020304" pitchFamily="18" charset="0"/>
              </a:defRPr>
            </a:lvl1pPr>
            <a:lvl2pPr marL="371475" defTabSz="606425">
              <a:defRPr sz="2400">
                <a:solidFill>
                  <a:schemeClr val="tx1"/>
                </a:solidFill>
                <a:latin typeface="Times New Roman" panose="02020603050405020304" pitchFamily="18" charset="0"/>
              </a:defRPr>
            </a:lvl2pPr>
            <a:lvl3pPr marL="744538" defTabSz="606425">
              <a:defRPr sz="2400">
                <a:solidFill>
                  <a:schemeClr val="tx1"/>
                </a:solidFill>
                <a:latin typeface="Times New Roman" panose="02020603050405020304" pitchFamily="18" charset="0"/>
              </a:defRPr>
            </a:lvl3pPr>
            <a:lvl4pPr marL="1117600" defTabSz="606425">
              <a:defRPr sz="2400">
                <a:solidFill>
                  <a:schemeClr val="tx1"/>
                </a:solidFill>
                <a:latin typeface="Times New Roman" panose="02020603050405020304" pitchFamily="18" charset="0"/>
              </a:defRPr>
            </a:lvl4pPr>
            <a:lvl5pPr marL="1487488" defTabSz="606425">
              <a:defRPr sz="2400">
                <a:solidFill>
                  <a:schemeClr val="tx1"/>
                </a:solidFill>
                <a:latin typeface="Times New Roman" panose="02020603050405020304" pitchFamily="18" charset="0"/>
              </a:defRPr>
            </a:lvl5pPr>
            <a:lvl6pPr marL="1944688" defTabSz="606425" eaLnBrk="0" fontAlgn="base" hangingPunct="0">
              <a:spcBef>
                <a:spcPct val="0"/>
              </a:spcBef>
              <a:spcAft>
                <a:spcPct val="0"/>
              </a:spcAft>
              <a:defRPr sz="2400">
                <a:solidFill>
                  <a:schemeClr val="tx1"/>
                </a:solidFill>
                <a:latin typeface="Times New Roman" panose="02020603050405020304" pitchFamily="18" charset="0"/>
              </a:defRPr>
            </a:lvl6pPr>
            <a:lvl7pPr marL="2401888" defTabSz="606425" eaLnBrk="0" fontAlgn="base" hangingPunct="0">
              <a:spcBef>
                <a:spcPct val="0"/>
              </a:spcBef>
              <a:spcAft>
                <a:spcPct val="0"/>
              </a:spcAft>
              <a:defRPr sz="2400">
                <a:solidFill>
                  <a:schemeClr val="tx1"/>
                </a:solidFill>
                <a:latin typeface="Times New Roman" panose="02020603050405020304" pitchFamily="18" charset="0"/>
              </a:defRPr>
            </a:lvl7pPr>
            <a:lvl8pPr marL="2859088" defTabSz="606425" eaLnBrk="0" fontAlgn="base" hangingPunct="0">
              <a:spcBef>
                <a:spcPct val="0"/>
              </a:spcBef>
              <a:spcAft>
                <a:spcPct val="0"/>
              </a:spcAft>
              <a:defRPr sz="2400">
                <a:solidFill>
                  <a:schemeClr val="tx1"/>
                </a:solidFill>
                <a:latin typeface="Times New Roman" panose="02020603050405020304" pitchFamily="18" charset="0"/>
              </a:defRPr>
            </a:lvl8pPr>
            <a:lvl9pPr marL="3316288" defTabSz="6064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latin typeface="+mn-lt"/>
              </a:rPr>
              <a:t>Do not treat</a:t>
            </a:r>
          </a:p>
        </p:txBody>
      </p:sp>
      <p:sp>
        <p:nvSpPr>
          <p:cNvPr id="44038" name="Rectangle 1030">
            <a:extLst>
              <a:ext uri="{FF2B5EF4-FFF2-40B4-BE49-F238E27FC236}">
                <a16:creationId xmlns:a16="http://schemas.microsoft.com/office/drawing/2014/main" id="{E358A67A-A269-CF4A-B650-E1C3D362FC18}"/>
              </a:ext>
            </a:extLst>
          </p:cNvPr>
          <p:cNvSpPr>
            <a:spLocks noChangeArrowheads="1"/>
          </p:cNvSpPr>
          <p:nvPr/>
        </p:nvSpPr>
        <p:spPr bwMode="auto">
          <a:xfrm>
            <a:off x="1171575" y="3524250"/>
            <a:ext cx="382588" cy="382588"/>
          </a:xfrm>
          <a:prstGeom prst="rect">
            <a:avLst/>
          </a:prstGeom>
          <a:solidFill>
            <a:schemeClr val="accent2"/>
          </a:solidFill>
          <a:ln w="50800">
            <a:solidFill>
              <a:schemeClr va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39" name="Freeform 1031">
            <a:extLst>
              <a:ext uri="{FF2B5EF4-FFF2-40B4-BE49-F238E27FC236}">
                <a16:creationId xmlns:a16="http://schemas.microsoft.com/office/drawing/2014/main" id="{E611E77E-C3C1-B94A-B462-2A3FCA04158F}"/>
              </a:ext>
            </a:extLst>
          </p:cNvPr>
          <p:cNvSpPr>
            <a:spLocks/>
          </p:cNvSpPr>
          <p:nvPr/>
        </p:nvSpPr>
        <p:spPr bwMode="auto">
          <a:xfrm>
            <a:off x="4295775" y="1771650"/>
            <a:ext cx="2397125" cy="782638"/>
          </a:xfrm>
          <a:custGeom>
            <a:avLst/>
            <a:gdLst>
              <a:gd name="T0" fmla="*/ 0 w 1510"/>
              <a:gd name="T1" fmla="*/ 492 h 493"/>
              <a:gd name="T2" fmla="*/ 0 w 1510"/>
              <a:gd name="T3" fmla="*/ 0 h 493"/>
              <a:gd name="T4" fmla="*/ 1509 w 1510"/>
              <a:gd name="T5" fmla="*/ 0 h 493"/>
            </a:gdLst>
            <a:ahLst/>
            <a:cxnLst>
              <a:cxn ang="0">
                <a:pos x="T0" y="T1"/>
              </a:cxn>
              <a:cxn ang="0">
                <a:pos x="T2" y="T3"/>
              </a:cxn>
              <a:cxn ang="0">
                <a:pos x="T4" y="T5"/>
              </a:cxn>
            </a:cxnLst>
            <a:rect l="0" t="0" r="r" b="b"/>
            <a:pathLst>
              <a:path w="1510" h="493">
                <a:moveTo>
                  <a:pt x="0" y="492"/>
                </a:moveTo>
                <a:lnTo>
                  <a:pt x="0" y="0"/>
                </a:lnTo>
                <a:lnTo>
                  <a:pt x="1509" y="0"/>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040" name="Freeform 1032">
            <a:extLst>
              <a:ext uri="{FF2B5EF4-FFF2-40B4-BE49-F238E27FC236}">
                <a16:creationId xmlns:a16="http://schemas.microsoft.com/office/drawing/2014/main" id="{F6D75701-3B77-1043-9C01-8EE28CAE8A21}"/>
              </a:ext>
            </a:extLst>
          </p:cNvPr>
          <p:cNvSpPr>
            <a:spLocks/>
          </p:cNvSpPr>
          <p:nvPr/>
        </p:nvSpPr>
        <p:spPr bwMode="auto">
          <a:xfrm>
            <a:off x="4295775" y="2570163"/>
            <a:ext cx="2428875" cy="831850"/>
          </a:xfrm>
          <a:custGeom>
            <a:avLst/>
            <a:gdLst>
              <a:gd name="T0" fmla="*/ 0 w 1530"/>
              <a:gd name="T1" fmla="*/ 0 h 524"/>
              <a:gd name="T2" fmla="*/ 0 w 1530"/>
              <a:gd name="T3" fmla="*/ 523 h 524"/>
              <a:gd name="T4" fmla="*/ 1529 w 1530"/>
              <a:gd name="T5" fmla="*/ 523 h 524"/>
            </a:gdLst>
            <a:ahLst/>
            <a:cxnLst>
              <a:cxn ang="0">
                <a:pos x="T0" y="T1"/>
              </a:cxn>
              <a:cxn ang="0">
                <a:pos x="T2" y="T3"/>
              </a:cxn>
              <a:cxn ang="0">
                <a:pos x="T4" y="T5"/>
              </a:cxn>
            </a:cxnLst>
            <a:rect l="0" t="0" r="r" b="b"/>
            <a:pathLst>
              <a:path w="1530" h="524">
                <a:moveTo>
                  <a:pt x="0" y="0"/>
                </a:moveTo>
                <a:lnTo>
                  <a:pt x="0" y="523"/>
                </a:lnTo>
                <a:lnTo>
                  <a:pt x="1529" y="523"/>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041" name="Oval 1033">
            <a:extLst>
              <a:ext uri="{FF2B5EF4-FFF2-40B4-BE49-F238E27FC236}">
                <a16:creationId xmlns:a16="http://schemas.microsoft.com/office/drawing/2014/main" id="{B95AC9BD-5867-E248-BCC0-FA34FFC36A7A}"/>
              </a:ext>
            </a:extLst>
          </p:cNvPr>
          <p:cNvSpPr>
            <a:spLocks noChangeArrowheads="1"/>
          </p:cNvSpPr>
          <p:nvPr/>
        </p:nvSpPr>
        <p:spPr bwMode="auto">
          <a:xfrm>
            <a:off x="4051300" y="2384425"/>
            <a:ext cx="466725" cy="466725"/>
          </a:xfrm>
          <a:prstGeom prst="ellipse">
            <a:avLst/>
          </a:prstGeom>
          <a:solidFill>
            <a:schemeClr val="accent2"/>
          </a:solidFill>
          <a:ln w="50800">
            <a:solidFill>
              <a:schemeClr val="hlink"/>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42" name="Rectangle 1034">
            <a:extLst>
              <a:ext uri="{FF2B5EF4-FFF2-40B4-BE49-F238E27FC236}">
                <a16:creationId xmlns:a16="http://schemas.microsoft.com/office/drawing/2014/main" id="{01F7E659-54DA-8349-AFDB-9F31D7B3F8B1}"/>
              </a:ext>
            </a:extLst>
          </p:cNvPr>
          <p:cNvSpPr>
            <a:spLocks noChangeArrowheads="1"/>
          </p:cNvSpPr>
          <p:nvPr/>
        </p:nvSpPr>
        <p:spPr bwMode="auto">
          <a:xfrm>
            <a:off x="5254625" y="2955925"/>
            <a:ext cx="799899" cy="4430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6200" tIns="36512" rIns="76200" bIns="36512">
            <a:spAutoFit/>
          </a:bodyPr>
          <a:lstStyle>
            <a:lvl1pPr defTabSz="606425">
              <a:defRPr sz="2400">
                <a:solidFill>
                  <a:schemeClr val="tx1"/>
                </a:solidFill>
                <a:latin typeface="Times New Roman" panose="02020603050405020304" pitchFamily="18" charset="0"/>
              </a:defRPr>
            </a:lvl1pPr>
            <a:lvl2pPr marL="371475" defTabSz="606425">
              <a:defRPr sz="2400">
                <a:solidFill>
                  <a:schemeClr val="tx1"/>
                </a:solidFill>
                <a:latin typeface="Times New Roman" panose="02020603050405020304" pitchFamily="18" charset="0"/>
              </a:defRPr>
            </a:lvl2pPr>
            <a:lvl3pPr marL="744538" defTabSz="606425">
              <a:defRPr sz="2400">
                <a:solidFill>
                  <a:schemeClr val="tx1"/>
                </a:solidFill>
                <a:latin typeface="Times New Roman" panose="02020603050405020304" pitchFamily="18" charset="0"/>
              </a:defRPr>
            </a:lvl3pPr>
            <a:lvl4pPr marL="1117600" defTabSz="606425">
              <a:defRPr sz="2400">
                <a:solidFill>
                  <a:schemeClr val="tx1"/>
                </a:solidFill>
                <a:latin typeface="Times New Roman" panose="02020603050405020304" pitchFamily="18" charset="0"/>
              </a:defRPr>
            </a:lvl4pPr>
            <a:lvl5pPr marL="1487488" defTabSz="606425">
              <a:defRPr sz="2400">
                <a:solidFill>
                  <a:schemeClr val="tx1"/>
                </a:solidFill>
                <a:latin typeface="Times New Roman" panose="02020603050405020304" pitchFamily="18" charset="0"/>
              </a:defRPr>
            </a:lvl5pPr>
            <a:lvl6pPr marL="1944688" defTabSz="606425" eaLnBrk="0" fontAlgn="base" hangingPunct="0">
              <a:spcBef>
                <a:spcPct val="0"/>
              </a:spcBef>
              <a:spcAft>
                <a:spcPct val="0"/>
              </a:spcAft>
              <a:defRPr sz="2400">
                <a:solidFill>
                  <a:schemeClr val="tx1"/>
                </a:solidFill>
                <a:latin typeface="Times New Roman" panose="02020603050405020304" pitchFamily="18" charset="0"/>
              </a:defRPr>
            </a:lvl6pPr>
            <a:lvl7pPr marL="2401888" defTabSz="606425" eaLnBrk="0" fontAlgn="base" hangingPunct="0">
              <a:spcBef>
                <a:spcPct val="0"/>
              </a:spcBef>
              <a:spcAft>
                <a:spcPct val="0"/>
              </a:spcAft>
              <a:defRPr sz="2400">
                <a:solidFill>
                  <a:schemeClr val="tx1"/>
                </a:solidFill>
                <a:latin typeface="Times New Roman" panose="02020603050405020304" pitchFamily="18" charset="0"/>
              </a:defRPr>
            </a:lvl7pPr>
            <a:lvl8pPr marL="2859088" defTabSz="606425" eaLnBrk="0" fontAlgn="base" hangingPunct="0">
              <a:spcBef>
                <a:spcPct val="0"/>
              </a:spcBef>
              <a:spcAft>
                <a:spcPct val="0"/>
              </a:spcAft>
              <a:defRPr sz="2400">
                <a:solidFill>
                  <a:schemeClr val="tx1"/>
                </a:solidFill>
                <a:latin typeface="Times New Roman" panose="02020603050405020304" pitchFamily="18" charset="0"/>
              </a:defRPr>
            </a:lvl8pPr>
            <a:lvl9pPr marL="3316288" defTabSz="6064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latin typeface="+mn-lt"/>
              </a:rPr>
              <a:t>OVE</a:t>
            </a:r>
          </a:p>
        </p:txBody>
      </p:sp>
      <p:sp>
        <p:nvSpPr>
          <p:cNvPr id="44043" name="Rectangle 1035">
            <a:extLst>
              <a:ext uri="{FF2B5EF4-FFF2-40B4-BE49-F238E27FC236}">
                <a16:creationId xmlns:a16="http://schemas.microsoft.com/office/drawing/2014/main" id="{547011DE-F08E-2D41-A978-2DB9E4123650}"/>
              </a:ext>
            </a:extLst>
          </p:cNvPr>
          <p:cNvSpPr>
            <a:spLocks noChangeArrowheads="1"/>
          </p:cNvSpPr>
          <p:nvPr/>
        </p:nvSpPr>
        <p:spPr bwMode="auto">
          <a:xfrm>
            <a:off x="5319168" y="1328581"/>
            <a:ext cx="788677" cy="4430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6200" tIns="36512" rIns="76200" bIns="36512">
            <a:spAutoFit/>
          </a:bodyPr>
          <a:lstStyle>
            <a:lvl1pPr defTabSz="606425">
              <a:defRPr sz="2400">
                <a:solidFill>
                  <a:schemeClr val="tx1"/>
                </a:solidFill>
                <a:latin typeface="Times New Roman" panose="02020603050405020304" pitchFamily="18" charset="0"/>
              </a:defRPr>
            </a:lvl1pPr>
            <a:lvl2pPr marL="371475" defTabSz="606425">
              <a:defRPr sz="2400">
                <a:solidFill>
                  <a:schemeClr val="tx1"/>
                </a:solidFill>
                <a:latin typeface="Times New Roman" panose="02020603050405020304" pitchFamily="18" charset="0"/>
              </a:defRPr>
            </a:lvl2pPr>
            <a:lvl3pPr marL="744538" defTabSz="606425">
              <a:defRPr sz="2400">
                <a:solidFill>
                  <a:schemeClr val="tx1"/>
                </a:solidFill>
                <a:latin typeface="Times New Roman" panose="02020603050405020304" pitchFamily="18" charset="0"/>
              </a:defRPr>
            </a:lvl3pPr>
            <a:lvl4pPr marL="1117600" defTabSz="606425">
              <a:defRPr sz="2400">
                <a:solidFill>
                  <a:schemeClr val="tx1"/>
                </a:solidFill>
                <a:latin typeface="Times New Roman" panose="02020603050405020304" pitchFamily="18" charset="0"/>
              </a:defRPr>
            </a:lvl4pPr>
            <a:lvl5pPr marL="1487488" defTabSz="606425">
              <a:defRPr sz="2400">
                <a:solidFill>
                  <a:schemeClr val="tx1"/>
                </a:solidFill>
                <a:latin typeface="Times New Roman" panose="02020603050405020304" pitchFamily="18" charset="0"/>
              </a:defRPr>
            </a:lvl5pPr>
            <a:lvl6pPr marL="1944688" defTabSz="606425" eaLnBrk="0" fontAlgn="base" hangingPunct="0">
              <a:spcBef>
                <a:spcPct val="0"/>
              </a:spcBef>
              <a:spcAft>
                <a:spcPct val="0"/>
              </a:spcAft>
              <a:defRPr sz="2400">
                <a:solidFill>
                  <a:schemeClr val="tx1"/>
                </a:solidFill>
                <a:latin typeface="Times New Roman" panose="02020603050405020304" pitchFamily="18" charset="0"/>
              </a:defRPr>
            </a:lvl6pPr>
            <a:lvl7pPr marL="2401888" defTabSz="606425" eaLnBrk="0" fontAlgn="base" hangingPunct="0">
              <a:spcBef>
                <a:spcPct val="0"/>
              </a:spcBef>
              <a:spcAft>
                <a:spcPct val="0"/>
              </a:spcAft>
              <a:defRPr sz="2400">
                <a:solidFill>
                  <a:schemeClr val="tx1"/>
                </a:solidFill>
                <a:latin typeface="Times New Roman" panose="02020603050405020304" pitchFamily="18" charset="0"/>
              </a:defRPr>
            </a:lvl7pPr>
            <a:lvl8pPr marL="2859088" defTabSz="606425" eaLnBrk="0" fontAlgn="base" hangingPunct="0">
              <a:spcBef>
                <a:spcPct val="0"/>
              </a:spcBef>
              <a:spcAft>
                <a:spcPct val="0"/>
              </a:spcAft>
              <a:defRPr sz="2400">
                <a:solidFill>
                  <a:schemeClr val="tx1"/>
                </a:solidFill>
                <a:latin typeface="Times New Roman" panose="02020603050405020304" pitchFamily="18" charset="0"/>
              </a:defRPr>
            </a:lvl8pPr>
            <a:lvl9pPr marL="3316288" defTabSz="6064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latin typeface="+mn-lt"/>
              </a:rPr>
              <a:t>HVE</a:t>
            </a:r>
          </a:p>
        </p:txBody>
      </p:sp>
      <p:sp>
        <p:nvSpPr>
          <p:cNvPr id="44044" name="Rectangle 1036">
            <a:extLst>
              <a:ext uri="{FF2B5EF4-FFF2-40B4-BE49-F238E27FC236}">
                <a16:creationId xmlns:a16="http://schemas.microsoft.com/office/drawing/2014/main" id="{05A71800-38C3-9541-825E-4B30827550C3}"/>
              </a:ext>
            </a:extLst>
          </p:cNvPr>
          <p:cNvSpPr>
            <a:spLocks noChangeArrowheads="1"/>
          </p:cNvSpPr>
          <p:nvPr/>
        </p:nvSpPr>
        <p:spPr bwMode="auto">
          <a:xfrm>
            <a:off x="4295775" y="1811338"/>
            <a:ext cx="1023393" cy="452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80962" tIns="41275" rIns="80962" bIns="41275">
            <a:spAutoFit/>
          </a:bodyPr>
          <a:lstStyle>
            <a:lvl1pPr defTabSz="711200">
              <a:defRPr sz="2400">
                <a:solidFill>
                  <a:schemeClr val="tx1"/>
                </a:solidFill>
                <a:latin typeface="Times New Roman" panose="02020603050405020304" pitchFamily="18" charset="0"/>
              </a:defRPr>
            </a:lvl1pPr>
            <a:lvl2pPr marL="403225" defTabSz="711200">
              <a:defRPr sz="2400">
                <a:solidFill>
                  <a:schemeClr val="tx1"/>
                </a:solidFill>
                <a:latin typeface="Times New Roman" panose="02020603050405020304" pitchFamily="18" charset="0"/>
              </a:defRPr>
            </a:lvl2pPr>
            <a:lvl3pPr marL="806450" defTabSz="711200">
              <a:defRPr sz="2400">
                <a:solidFill>
                  <a:schemeClr val="tx1"/>
                </a:solidFill>
                <a:latin typeface="Times New Roman" panose="02020603050405020304" pitchFamily="18" charset="0"/>
              </a:defRPr>
            </a:lvl3pPr>
            <a:lvl4pPr marL="1208088" defTabSz="711200">
              <a:defRPr sz="2400">
                <a:solidFill>
                  <a:schemeClr val="tx1"/>
                </a:solidFill>
                <a:latin typeface="Times New Roman" panose="02020603050405020304" pitchFamily="18" charset="0"/>
              </a:defRPr>
            </a:lvl4pPr>
            <a:lvl5pPr marL="1611313" defTabSz="711200">
              <a:defRPr sz="2400">
                <a:solidFill>
                  <a:schemeClr val="tx1"/>
                </a:solidFill>
                <a:latin typeface="Times New Roman" panose="02020603050405020304" pitchFamily="18" charset="0"/>
              </a:defRPr>
            </a:lvl5pPr>
            <a:lvl6pPr marL="2068513" defTabSz="711200" eaLnBrk="0" fontAlgn="base" hangingPunct="0">
              <a:spcBef>
                <a:spcPct val="0"/>
              </a:spcBef>
              <a:spcAft>
                <a:spcPct val="0"/>
              </a:spcAft>
              <a:defRPr sz="2400">
                <a:solidFill>
                  <a:schemeClr val="tx1"/>
                </a:solidFill>
                <a:latin typeface="Times New Roman" panose="02020603050405020304" pitchFamily="18" charset="0"/>
              </a:defRPr>
            </a:lvl6pPr>
            <a:lvl7pPr marL="2525713" defTabSz="711200" eaLnBrk="0" fontAlgn="base" hangingPunct="0">
              <a:spcBef>
                <a:spcPct val="0"/>
              </a:spcBef>
              <a:spcAft>
                <a:spcPct val="0"/>
              </a:spcAft>
              <a:defRPr sz="2400">
                <a:solidFill>
                  <a:schemeClr val="tx1"/>
                </a:solidFill>
                <a:latin typeface="Times New Roman" panose="02020603050405020304" pitchFamily="18" charset="0"/>
              </a:defRPr>
            </a:lvl7pPr>
            <a:lvl8pPr marL="2982913" defTabSz="711200" eaLnBrk="0" fontAlgn="base" hangingPunct="0">
              <a:spcBef>
                <a:spcPct val="0"/>
              </a:spcBef>
              <a:spcAft>
                <a:spcPct val="0"/>
              </a:spcAft>
              <a:defRPr sz="2400">
                <a:solidFill>
                  <a:schemeClr val="tx1"/>
                </a:solidFill>
                <a:latin typeface="Times New Roman" panose="02020603050405020304" pitchFamily="18" charset="0"/>
              </a:defRPr>
            </a:lvl8pPr>
            <a:lvl9pPr marL="3440113" defTabSz="7112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solidFill>
                  <a:schemeClr val="accent1"/>
                </a:solidFill>
                <a:latin typeface="+mn-lt"/>
              </a:rPr>
              <a:t>0.52</a:t>
            </a:r>
          </a:p>
        </p:txBody>
      </p:sp>
      <p:sp>
        <p:nvSpPr>
          <p:cNvPr id="44045" name="Rectangle 1037">
            <a:extLst>
              <a:ext uri="{FF2B5EF4-FFF2-40B4-BE49-F238E27FC236}">
                <a16:creationId xmlns:a16="http://schemas.microsoft.com/office/drawing/2014/main" id="{452EA8FF-2377-1340-8BDC-22110E0343DB}"/>
              </a:ext>
            </a:extLst>
          </p:cNvPr>
          <p:cNvSpPr>
            <a:spLocks noChangeArrowheads="1"/>
          </p:cNvSpPr>
          <p:nvPr/>
        </p:nvSpPr>
        <p:spPr bwMode="auto">
          <a:xfrm>
            <a:off x="4295775" y="2955925"/>
            <a:ext cx="925513" cy="452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0962" tIns="41275" rIns="80962" bIns="41275">
            <a:spAutoFit/>
          </a:bodyPr>
          <a:lstStyle>
            <a:lvl1pPr defTabSz="711200">
              <a:defRPr sz="2400">
                <a:solidFill>
                  <a:schemeClr val="tx1"/>
                </a:solidFill>
                <a:latin typeface="Times New Roman" panose="02020603050405020304" pitchFamily="18" charset="0"/>
              </a:defRPr>
            </a:lvl1pPr>
            <a:lvl2pPr marL="403225" defTabSz="711200">
              <a:defRPr sz="2400">
                <a:solidFill>
                  <a:schemeClr val="tx1"/>
                </a:solidFill>
                <a:latin typeface="Times New Roman" panose="02020603050405020304" pitchFamily="18" charset="0"/>
              </a:defRPr>
            </a:lvl2pPr>
            <a:lvl3pPr marL="806450" defTabSz="711200">
              <a:defRPr sz="2400">
                <a:solidFill>
                  <a:schemeClr val="tx1"/>
                </a:solidFill>
                <a:latin typeface="Times New Roman" panose="02020603050405020304" pitchFamily="18" charset="0"/>
              </a:defRPr>
            </a:lvl3pPr>
            <a:lvl4pPr marL="1208088" defTabSz="711200">
              <a:defRPr sz="2400">
                <a:solidFill>
                  <a:schemeClr val="tx1"/>
                </a:solidFill>
                <a:latin typeface="Times New Roman" panose="02020603050405020304" pitchFamily="18" charset="0"/>
              </a:defRPr>
            </a:lvl4pPr>
            <a:lvl5pPr marL="1611313" defTabSz="711200">
              <a:defRPr sz="2400">
                <a:solidFill>
                  <a:schemeClr val="tx1"/>
                </a:solidFill>
                <a:latin typeface="Times New Roman" panose="02020603050405020304" pitchFamily="18" charset="0"/>
              </a:defRPr>
            </a:lvl5pPr>
            <a:lvl6pPr marL="2068513" defTabSz="711200" eaLnBrk="0" fontAlgn="base" hangingPunct="0">
              <a:spcBef>
                <a:spcPct val="0"/>
              </a:spcBef>
              <a:spcAft>
                <a:spcPct val="0"/>
              </a:spcAft>
              <a:defRPr sz="2400">
                <a:solidFill>
                  <a:schemeClr val="tx1"/>
                </a:solidFill>
                <a:latin typeface="Times New Roman" panose="02020603050405020304" pitchFamily="18" charset="0"/>
              </a:defRPr>
            </a:lvl6pPr>
            <a:lvl7pPr marL="2525713" defTabSz="711200" eaLnBrk="0" fontAlgn="base" hangingPunct="0">
              <a:spcBef>
                <a:spcPct val="0"/>
              </a:spcBef>
              <a:spcAft>
                <a:spcPct val="0"/>
              </a:spcAft>
              <a:defRPr sz="2400">
                <a:solidFill>
                  <a:schemeClr val="tx1"/>
                </a:solidFill>
                <a:latin typeface="Times New Roman" panose="02020603050405020304" pitchFamily="18" charset="0"/>
              </a:defRPr>
            </a:lvl7pPr>
            <a:lvl8pPr marL="2982913" defTabSz="711200" eaLnBrk="0" fontAlgn="base" hangingPunct="0">
              <a:spcBef>
                <a:spcPct val="0"/>
              </a:spcBef>
              <a:spcAft>
                <a:spcPct val="0"/>
              </a:spcAft>
              <a:defRPr sz="2400">
                <a:solidFill>
                  <a:schemeClr val="tx1"/>
                </a:solidFill>
                <a:latin typeface="Times New Roman" panose="02020603050405020304" pitchFamily="18" charset="0"/>
              </a:defRPr>
            </a:lvl8pPr>
            <a:lvl9pPr marL="3440113" defTabSz="7112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solidFill>
                  <a:schemeClr val="accent1"/>
                </a:solidFill>
                <a:latin typeface="+mn-lt"/>
              </a:rPr>
              <a:t>0.48</a:t>
            </a:r>
          </a:p>
        </p:txBody>
      </p:sp>
      <p:sp>
        <p:nvSpPr>
          <p:cNvPr id="44046" name="Rectangle 1038">
            <a:extLst>
              <a:ext uri="{FF2B5EF4-FFF2-40B4-BE49-F238E27FC236}">
                <a16:creationId xmlns:a16="http://schemas.microsoft.com/office/drawing/2014/main" id="{3751249D-9A1E-1E4B-9191-9E6C14AE5265}"/>
              </a:ext>
            </a:extLst>
          </p:cNvPr>
          <p:cNvSpPr>
            <a:spLocks noChangeArrowheads="1"/>
          </p:cNvSpPr>
          <p:nvPr/>
        </p:nvSpPr>
        <p:spPr bwMode="auto">
          <a:xfrm>
            <a:off x="6778625" y="1550988"/>
            <a:ext cx="976228" cy="5142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0962" tIns="41275" rIns="80962" bIns="41275">
            <a:spAutoFit/>
          </a:bodyPr>
          <a:lstStyle>
            <a:lvl1pPr defTabSz="711200">
              <a:defRPr sz="2400">
                <a:solidFill>
                  <a:schemeClr val="tx1"/>
                </a:solidFill>
                <a:latin typeface="Times New Roman" panose="02020603050405020304" pitchFamily="18" charset="0"/>
              </a:defRPr>
            </a:lvl1pPr>
            <a:lvl2pPr marL="403225" defTabSz="711200">
              <a:defRPr sz="2400">
                <a:solidFill>
                  <a:schemeClr val="tx1"/>
                </a:solidFill>
                <a:latin typeface="Times New Roman" panose="02020603050405020304" pitchFamily="18" charset="0"/>
              </a:defRPr>
            </a:lvl2pPr>
            <a:lvl3pPr marL="806450" defTabSz="711200">
              <a:defRPr sz="2400">
                <a:solidFill>
                  <a:schemeClr val="tx1"/>
                </a:solidFill>
                <a:latin typeface="Times New Roman" panose="02020603050405020304" pitchFamily="18" charset="0"/>
              </a:defRPr>
            </a:lvl3pPr>
            <a:lvl4pPr marL="1208088" defTabSz="711200">
              <a:defRPr sz="2400">
                <a:solidFill>
                  <a:schemeClr val="tx1"/>
                </a:solidFill>
                <a:latin typeface="Times New Roman" panose="02020603050405020304" pitchFamily="18" charset="0"/>
              </a:defRPr>
            </a:lvl4pPr>
            <a:lvl5pPr marL="1611313" defTabSz="711200">
              <a:defRPr sz="2400">
                <a:solidFill>
                  <a:schemeClr val="tx1"/>
                </a:solidFill>
                <a:latin typeface="Times New Roman" panose="02020603050405020304" pitchFamily="18" charset="0"/>
              </a:defRPr>
            </a:lvl5pPr>
            <a:lvl6pPr marL="2068513" defTabSz="711200" eaLnBrk="0" fontAlgn="base" hangingPunct="0">
              <a:spcBef>
                <a:spcPct val="0"/>
              </a:spcBef>
              <a:spcAft>
                <a:spcPct val="0"/>
              </a:spcAft>
              <a:defRPr sz="2400">
                <a:solidFill>
                  <a:schemeClr val="tx1"/>
                </a:solidFill>
                <a:latin typeface="Times New Roman" panose="02020603050405020304" pitchFamily="18" charset="0"/>
              </a:defRPr>
            </a:lvl6pPr>
            <a:lvl7pPr marL="2525713" defTabSz="711200" eaLnBrk="0" fontAlgn="base" hangingPunct="0">
              <a:spcBef>
                <a:spcPct val="0"/>
              </a:spcBef>
              <a:spcAft>
                <a:spcPct val="0"/>
              </a:spcAft>
              <a:defRPr sz="2400">
                <a:solidFill>
                  <a:schemeClr val="tx1"/>
                </a:solidFill>
                <a:latin typeface="Times New Roman" panose="02020603050405020304" pitchFamily="18" charset="0"/>
              </a:defRPr>
            </a:lvl7pPr>
            <a:lvl8pPr marL="2982913" defTabSz="711200" eaLnBrk="0" fontAlgn="base" hangingPunct="0">
              <a:spcBef>
                <a:spcPct val="0"/>
              </a:spcBef>
              <a:spcAft>
                <a:spcPct val="0"/>
              </a:spcAft>
              <a:defRPr sz="2400">
                <a:solidFill>
                  <a:schemeClr val="tx1"/>
                </a:solidFill>
                <a:latin typeface="Times New Roman" panose="02020603050405020304" pitchFamily="18" charset="0"/>
              </a:defRPr>
            </a:lvl8pPr>
            <a:lvl9pPr marL="3440113" defTabSz="7112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2800">
                <a:solidFill>
                  <a:schemeClr val="accent1"/>
                </a:solidFill>
                <a:latin typeface="+mn-lt"/>
              </a:rPr>
              <a:t>0.36</a:t>
            </a:r>
          </a:p>
        </p:txBody>
      </p:sp>
      <p:sp>
        <p:nvSpPr>
          <p:cNvPr id="44047" name="Rectangle 1039">
            <a:extLst>
              <a:ext uri="{FF2B5EF4-FFF2-40B4-BE49-F238E27FC236}">
                <a16:creationId xmlns:a16="http://schemas.microsoft.com/office/drawing/2014/main" id="{153686E8-8FBA-C946-992D-69AE36653927}"/>
              </a:ext>
            </a:extLst>
          </p:cNvPr>
          <p:cNvSpPr>
            <a:spLocks noChangeArrowheads="1"/>
          </p:cNvSpPr>
          <p:nvPr/>
        </p:nvSpPr>
        <p:spPr bwMode="auto">
          <a:xfrm>
            <a:off x="6831013" y="3006725"/>
            <a:ext cx="976228" cy="5142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0962" tIns="41275" rIns="80962" bIns="41275">
            <a:spAutoFit/>
          </a:bodyPr>
          <a:lstStyle>
            <a:lvl1pPr defTabSz="711200">
              <a:defRPr sz="2400">
                <a:solidFill>
                  <a:schemeClr val="tx1"/>
                </a:solidFill>
                <a:latin typeface="Times New Roman" panose="02020603050405020304" pitchFamily="18" charset="0"/>
              </a:defRPr>
            </a:lvl1pPr>
            <a:lvl2pPr marL="403225" defTabSz="711200">
              <a:defRPr sz="2400">
                <a:solidFill>
                  <a:schemeClr val="tx1"/>
                </a:solidFill>
                <a:latin typeface="Times New Roman" panose="02020603050405020304" pitchFamily="18" charset="0"/>
              </a:defRPr>
            </a:lvl2pPr>
            <a:lvl3pPr marL="806450" defTabSz="711200">
              <a:defRPr sz="2400">
                <a:solidFill>
                  <a:schemeClr val="tx1"/>
                </a:solidFill>
                <a:latin typeface="Times New Roman" panose="02020603050405020304" pitchFamily="18" charset="0"/>
              </a:defRPr>
            </a:lvl3pPr>
            <a:lvl4pPr marL="1208088" defTabSz="711200">
              <a:defRPr sz="2400">
                <a:solidFill>
                  <a:schemeClr val="tx1"/>
                </a:solidFill>
                <a:latin typeface="Times New Roman" panose="02020603050405020304" pitchFamily="18" charset="0"/>
              </a:defRPr>
            </a:lvl4pPr>
            <a:lvl5pPr marL="1611313" defTabSz="711200">
              <a:defRPr sz="2400">
                <a:solidFill>
                  <a:schemeClr val="tx1"/>
                </a:solidFill>
                <a:latin typeface="Times New Roman" panose="02020603050405020304" pitchFamily="18" charset="0"/>
              </a:defRPr>
            </a:lvl5pPr>
            <a:lvl6pPr marL="2068513" defTabSz="711200" eaLnBrk="0" fontAlgn="base" hangingPunct="0">
              <a:spcBef>
                <a:spcPct val="0"/>
              </a:spcBef>
              <a:spcAft>
                <a:spcPct val="0"/>
              </a:spcAft>
              <a:defRPr sz="2400">
                <a:solidFill>
                  <a:schemeClr val="tx1"/>
                </a:solidFill>
                <a:latin typeface="Times New Roman" panose="02020603050405020304" pitchFamily="18" charset="0"/>
              </a:defRPr>
            </a:lvl6pPr>
            <a:lvl7pPr marL="2525713" defTabSz="711200" eaLnBrk="0" fontAlgn="base" hangingPunct="0">
              <a:spcBef>
                <a:spcPct val="0"/>
              </a:spcBef>
              <a:spcAft>
                <a:spcPct val="0"/>
              </a:spcAft>
              <a:defRPr sz="2400">
                <a:solidFill>
                  <a:schemeClr val="tx1"/>
                </a:solidFill>
                <a:latin typeface="Times New Roman" panose="02020603050405020304" pitchFamily="18" charset="0"/>
              </a:defRPr>
            </a:lvl7pPr>
            <a:lvl8pPr marL="2982913" defTabSz="711200" eaLnBrk="0" fontAlgn="base" hangingPunct="0">
              <a:spcBef>
                <a:spcPct val="0"/>
              </a:spcBef>
              <a:spcAft>
                <a:spcPct val="0"/>
              </a:spcAft>
              <a:defRPr sz="2400">
                <a:solidFill>
                  <a:schemeClr val="tx1"/>
                </a:solidFill>
                <a:latin typeface="Times New Roman" panose="02020603050405020304" pitchFamily="18" charset="0"/>
              </a:defRPr>
            </a:lvl8pPr>
            <a:lvl9pPr marL="3440113" defTabSz="7112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2800">
                <a:solidFill>
                  <a:schemeClr val="accent1"/>
                </a:solidFill>
                <a:latin typeface="+mn-lt"/>
              </a:rPr>
              <a:t>0.20</a:t>
            </a:r>
          </a:p>
        </p:txBody>
      </p:sp>
      <p:sp>
        <p:nvSpPr>
          <p:cNvPr id="44048" name="Rectangle 1040">
            <a:extLst>
              <a:ext uri="{FF2B5EF4-FFF2-40B4-BE49-F238E27FC236}">
                <a16:creationId xmlns:a16="http://schemas.microsoft.com/office/drawing/2014/main" id="{ED4DF563-9C22-F44E-915F-919FD5CD2718}"/>
              </a:ext>
            </a:extLst>
          </p:cNvPr>
          <p:cNvSpPr>
            <a:spLocks noChangeArrowheads="1"/>
          </p:cNvSpPr>
          <p:nvPr/>
        </p:nvSpPr>
        <p:spPr bwMode="auto">
          <a:xfrm>
            <a:off x="6859588" y="5303838"/>
            <a:ext cx="976228" cy="5142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0962" tIns="41275" rIns="80962" bIns="41275">
            <a:spAutoFit/>
          </a:bodyPr>
          <a:lstStyle>
            <a:lvl1pPr defTabSz="711200">
              <a:defRPr sz="2400">
                <a:solidFill>
                  <a:schemeClr val="tx1"/>
                </a:solidFill>
                <a:latin typeface="Times New Roman" panose="02020603050405020304" pitchFamily="18" charset="0"/>
              </a:defRPr>
            </a:lvl1pPr>
            <a:lvl2pPr marL="403225" defTabSz="711200">
              <a:defRPr sz="2400">
                <a:solidFill>
                  <a:schemeClr val="tx1"/>
                </a:solidFill>
                <a:latin typeface="Times New Roman" panose="02020603050405020304" pitchFamily="18" charset="0"/>
              </a:defRPr>
            </a:lvl2pPr>
            <a:lvl3pPr marL="806450" defTabSz="711200">
              <a:defRPr sz="2400">
                <a:solidFill>
                  <a:schemeClr val="tx1"/>
                </a:solidFill>
                <a:latin typeface="Times New Roman" panose="02020603050405020304" pitchFamily="18" charset="0"/>
              </a:defRPr>
            </a:lvl3pPr>
            <a:lvl4pPr marL="1208088" defTabSz="711200">
              <a:defRPr sz="2400">
                <a:solidFill>
                  <a:schemeClr val="tx1"/>
                </a:solidFill>
                <a:latin typeface="Times New Roman" panose="02020603050405020304" pitchFamily="18" charset="0"/>
              </a:defRPr>
            </a:lvl4pPr>
            <a:lvl5pPr marL="1611313" defTabSz="711200">
              <a:defRPr sz="2400">
                <a:solidFill>
                  <a:schemeClr val="tx1"/>
                </a:solidFill>
                <a:latin typeface="Times New Roman" panose="02020603050405020304" pitchFamily="18" charset="0"/>
              </a:defRPr>
            </a:lvl5pPr>
            <a:lvl6pPr marL="2068513" defTabSz="711200" eaLnBrk="0" fontAlgn="base" hangingPunct="0">
              <a:spcBef>
                <a:spcPct val="0"/>
              </a:spcBef>
              <a:spcAft>
                <a:spcPct val="0"/>
              </a:spcAft>
              <a:defRPr sz="2400">
                <a:solidFill>
                  <a:schemeClr val="tx1"/>
                </a:solidFill>
                <a:latin typeface="Times New Roman" panose="02020603050405020304" pitchFamily="18" charset="0"/>
              </a:defRPr>
            </a:lvl6pPr>
            <a:lvl7pPr marL="2525713" defTabSz="711200" eaLnBrk="0" fontAlgn="base" hangingPunct="0">
              <a:spcBef>
                <a:spcPct val="0"/>
              </a:spcBef>
              <a:spcAft>
                <a:spcPct val="0"/>
              </a:spcAft>
              <a:defRPr sz="2400">
                <a:solidFill>
                  <a:schemeClr val="tx1"/>
                </a:solidFill>
                <a:latin typeface="Times New Roman" panose="02020603050405020304" pitchFamily="18" charset="0"/>
              </a:defRPr>
            </a:lvl7pPr>
            <a:lvl8pPr marL="2982913" defTabSz="711200" eaLnBrk="0" fontAlgn="base" hangingPunct="0">
              <a:spcBef>
                <a:spcPct val="0"/>
              </a:spcBef>
              <a:spcAft>
                <a:spcPct val="0"/>
              </a:spcAft>
              <a:defRPr sz="2400">
                <a:solidFill>
                  <a:schemeClr val="tx1"/>
                </a:solidFill>
                <a:latin typeface="Times New Roman" panose="02020603050405020304" pitchFamily="18" charset="0"/>
              </a:defRPr>
            </a:lvl8pPr>
            <a:lvl9pPr marL="3440113" defTabSz="7112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2800" dirty="0">
                <a:solidFill>
                  <a:schemeClr val="accent1"/>
                </a:solidFill>
                <a:latin typeface="+mn-lt"/>
              </a:rPr>
              <a:t>0.01</a:t>
            </a:r>
          </a:p>
        </p:txBody>
      </p:sp>
      <p:sp>
        <p:nvSpPr>
          <p:cNvPr id="44049" name="Freeform 1041">
            <a:extLst>
              <a:ext uri="{FF2B5EF4-FFF2-40B4-BE49-F238E27FC236}">
                <a16:creationId xmlns:a16="http://schemas.microsoft.com/office/drawing/2014/main" id="{BD11863D-32EC-844D-9505-3E1086D90552}"/>
              </a:ext>
            </a:extLst>
          </p:cNvPr>
          <p:cNvSpPr>
            <a:spLocks/>
          </p:cNvSpPr>
          <p:nvPr/>
        </p:nvSpPr>
        <p:spPr bwMode="auto">
          <a:xfrm>
            <a:off x="4295775" y="4057650"/>
            <a:ext cx="2425700" cy="825500"/>
          </a:xfrm>
          <a:custGeom>
            <a:avLst/>
            <a:gdLst>
              <a:gd name="T0" fmla="*/ 0 w 1528"/>
              <a:gd name="T1" fmla="*/ 519 h 520"/>
              <a:gd name="T2" fmla="*/ 0 w 1528"/>
              <a:gd name="T3" fmla="*/ 0 h 520"/>
              <a:gd name="T4" fmla="*/ 1527 w 1528"/>
              <a:gd name="T5" fmla="*/ 0 h 520"/>
            </a:gdLst>
            <a:ahLst/>
            <a:cxnLst>
              <a:cxn ang="0">
                <a:pos x="T0" y="T1"/>
              </a:cxn>
              <a:cxn ang="0">
                <a:pos x="T2" y="T3"/>
              </a:cxn>
              <a:cxn ang="0">
                <a:pos x="T4" y="T5"/>
              </a:cxn>
            </a:cxnLst>
            <a:rect l="0" t="0" r="r" b="b"/>
            <a:pathLst>
              <a:path w="1528" h="520">
                <a:moveTo>
                  <a:pt x="0" y="519"/>
                </a:moveTo>
                <a:lnTo>
                  <a:pt x="0" y="0"/>
                </a:lnTo>
                <a:lnTo>
                  <a:pt x="1527" y="0"/>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050" name="Freeform 1042">
            <a:extLst>
              <a:ext uri="{FF2B5EF4-FFF2-40B4-BE49-F238E27FC236}">
                <a16:creationId xmlns:a16="http://schemas.microsoft.com/office/drawing/2014/main" id="{EDFCED58-0AEB-5448-8746-F8FEBA981A11}"/>
              </a:ext>
            </a:extLst>
          </p:cNvPr>
          <p:cNvSpPr>
            <a:spLocks/>
          </p:cNvSpPr>
          <p:nvPr/>
        </p:nvSpPr>
        <p:spPr bwMode="auto">
          <a:xfrm>
            <a:off x="4295775" y="4835525"/>
            <a:ext cx="2457450" cy="738188"/>
          </a:xfrm>
          <a:custGeom>
            <a:avLst/>
            <a:gdLst>
              <a:gd name="T0" fmla="*/ 0 w 1548"/>
              <a:gd name="T1" fmla="*/ 0 h 465"/>
              <a:gd name="T2" fmla="*/ 0 w 1548"/>
              <a:gd name="T3" fmla="*/ 464 h 465"/>
              <a:gd name="T4" fmla="*/ 1547 w 1548"/>
              <a:gd name="T5" fmla="*/ 464 h 465"/>
            </a:gdLst>
            <a:ahLst/>
            <a:cxnLst>
              <a:cxn ang="0">
                <a:pos x="T0" y="T1"/>
              </a:cxn>
              <a:cxn ang="0">
                <a:pos x="T2" y="T3"/>
              </a:cxn>
              <a:cxn ang="0">
                <a:pos x="T4" y="T5"/>
              </a:cxn>
            </a:cxnLst>
            <a:rect l="0" t="0" r="r" b="b"/>
            <a:pathLst>
              <a:path w="1548" h="465">
                <a:moveTo>
                  <a:pt x="0" y="0"/>
                </a:moveTo>
                <a:lnTo>
                  <a:pt x="0" y="464"/>
                </a:lnTo>
                <a:lnTo>
                  <a:pt x="1547" y="464"/>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051" name="Oval 1043">
            <a:extLst>
              <a:ext uri="{FF2B5EF4-FFF2-40B4-BE49-F238E27FC236}">
                <a16:creationId xmlns:a16="http://schemas.microsoft.com/office/drawing/2014/main" id="{461DEEA9-5231-3E4C-B4DE-253E3AF56D02}"/>
              </a:ext>
            </a:extLst>
          </p:cNvPr>
          <p:cNvSpPr>
            <a:spLocks noChangeArrowheads="1"/>
          </p:cNvSpPr>
          <p:nvPr/>
        </p:nvSpPr>
        <p:spPr bwMode="auto">
          <a:xfrm>
            <a:off x="4051300" y="4624388"/>
            <a:ext cx="466725" cy="466725"/>
          </a:xfrm>
          <a:prstGeom prst="ellipse">
            <a:avLst/>
          </a:prstGeom>
          <a:solidFill>
            <a:schemeClr val="accent2"/>
          </a:solidFill>
          <a:ln w="50800">
            <a:solidFill>
              <a:schemeClr val="hlink"/>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052" name="Rectangle 1044">
            <a:extLst>
              <a:ext uri="{FF2B5EF4-FFF2-40B4-BE49-F238E27FC236}">
                <a16:creationId xmlns:a16="http://schemas.microsoft.com/office/drawing/2014/main" id="{475F5EA1-06BC-4844-B529-FB18BBC8FEAC}"/>
              </a:ext>
            </a:extLst>
          </p:cNvPr>
          <p:cNvSpPr>
            <a:spLocks noChangeArrowheads="1"/>
          </p:cNvSpPr>
          <p:nvPr/>
        </p:nvSpPr>
        <p:spPr bwMode="auto">
          <a:xfrm>
            <a:off x="5307946" y="5142007"/>
            <a:ext cx="799899" cy="4430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6200" tIns="36512" rIns="76200" bIns="36512">
            <a:spAutoFit/>
          </a:bodyPr>
          <a:lstStyle>
            <a:lvl1pPr defTabSz="606425">
              <a:defRPr sz="2400">
                <a:solidFill>
                  <a:schemeClr val="tx1"/>
                </a:solidFill>
                <a:latin typeface="Times New Roman" panose="02020603050405020304" pitchFamily="18" charset="0"/>
              </a:defRPr>
            </a:lvl1pPr>
            <a:lvl2pPr marL="371475" defTabSz="606425">
              <a:defRPr sz="2400">
                <a:solidFill>
                  <a:schemeClr val="tx1"/>
                </a:solidFill>
                <a:latin typeface="Times New Roman" panose="02020603050405020304" pitchFamily="18" charset="0"/>
              </a:defRPr>
            </a:lvl2pPr>
            <a:lvl3pPr marL="744538" defTabSz="606425">
              <a:defRPr sz="2400">
                <a:solidFill>
                  <a:schemeClr val="tx1"/>
                </a:solidFill>
                <a:latin typeface="Times New Roman" panose="02020603050405020304" pitchFamily="18" charset="0"/>
              </a:defRPr>
            </a:lvl3pPr>
            <a:lvl4pPr marL="1117600" defTabSz="606425">
              <a:defRPr sz="2400">
                <a:solidFill>
                  <a:schemeClr val="tx1"/>
                </a:solidFill>
                <a:latin typeface="Times New Roman" panose="02020603050405020304" pitchFamily="18" charset="0"/>
              </a:defRPr>
            </a:lvl4pPr>
            <a:lvl5pPr marL="1487488" defTabSz="606425">
              <a:defRPr sz="2400">
                <a:solidFill>
                  <a:schemeClr val="tx1"/>
                </a:solidFill>
                <a:latin typeface="Times New Roman" panose="02020603050405020304" pitchFamily="18" charset="0"/>
              </a:defRPr>
            </a:lvl5pPr>
            <a:lvl6pPr marL="1944688" defTabSz="606425" eaLnBrk="0" fontAlgn="base" hangingPunct="0">
              <a:spcBef>
                <a:spcPct val="0"/>
              </a:spcBef>
              <a:spcAft>
                <a:spcPct val="0"/>
              </a:spcAft>
              <a:defRPr sz="2400">
                <a:solidFill>
                  <a:schemeClr val="tx1"/>
                </a:solidFill>
                <a:latin typeface="Times New Roman" panose="02020603050405020304" pitchFamily="18" charset="0"/>
              </a:defRPr>
            </a:lvl6pPr>
            <a:lvl7pPr marL="2401888" defTabSz="606425" eaLnBrk="0" fontAlgn="base" hangingPunct="0">
              <a:spcBef>
                <a:spcPct val="0"/>
              </a:spcBef>
              <a:spcAft>
                <a:spcPct val="0"/>
              </a:spcAft>
              <a:defRPr sz="2400">
                <a:solidFill>
                  <a:schemeClr val="tx1"/>
                </a:solidFill>
                <a:latin typeface="Times New Roman" panose="02020603050405020304" pitchFamily="18" charset="0"/>
              </a:defRPr>
            </a:lvl7pPr>
            <a:lvl8pPr marL="2859088" defTabSz="606425" eaLnBrk="0" fontAlgn="base" hangingPunct="0">
              <a:spcBef>
                <a:spcPct val="0"/>
              </a:spcBef>
              <a:spcAft>
                <a:spcPct val="0"/>
              </a:spcAft>
              <a:defRPr sz="2400">
                <a:solidFill>
                  <a:schemeClr val="tx1"/>
                </a:solidFill>
                <a:latin typeface="Times New Roman" panose="02020603050405020304" pitchFamily="18" charset="0"/>
              </a:defRPr>
            </a:lvl8pPr>
            <a:lvl9pPr marL="3316288" defTabSz="6064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latin typeface="+mn-lt"/>
              </a:rPr>
              <a:t>OVE</a:t>
            </a:r>
          </a:p>
        </p:txBody>
      </p:sp>
      <p:sp>
        <p:nvSpPr>
          <p:cNvPr id="44053" name="Rectangle 1045">
            <a:extLst>
              <a:ext uri="{FF2B5EF4-FFF2-40B4-BE49-F238E27FC236}">
                <a16:creationId xmlns:a16="http://schemas.microsoft.com/office/drawing/2014/main" id="{3C46D583-9248-C046-99C4-EF692FC5D884}"/>
              </a:ext>
            </a:extLst>
          </p:cNvPr>
          <p:cNvSpPr>
            <a:spLocks noChangeArrowheads="1"/>
          </p:cNvSpPr>
          <p:nvPr/>
        </p:nvSpPr>
        <p:spPr bwMode="auto">
          <a:xfrm>
            <a:off x="5265847" y="3601881"/>
            <a:ext cx="788677" cy="4430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6200" tIns="36512" rIns="76200" bIns="36512">
            <a:spAutoFit/>
          </a:bodyPr>
          <a:lstStyle>
            <a:lvl1pPr defTabSz="606425">
              <a:defRPr sz="2400">
                <a:solidFill>
                  <a:schemeClr val="tx1"/>
                </a:solidFill>
                <a:latin typeface="Times New Roman" panose="02020603050405020304" pitchFamily="18" charset="0"/>
              </a:defRPr>
            </a:lvl1pPr>
            <a:lvl2pPr marL="371475" defTabSz="606425">
              <a:defRPr sz="2400">
                <a:solidFill>
                  <a:schemeClr val="tx1"/>
                </a:solidFill>
                <a:latin typeface="Times New Roman" panose="02020603050405020304" pitchFamily="18" charset="0"/>
              </a:defRPr>
            </a:lvl2pPr>
            <a:lvl3pPr marL="744538" defTabSz="606425">
              <a:defRPr sz="2400">
                <a:solidFill>
                  <a:schemeClr val="tx1"/>
                </a:solidFill>
                <a:latin typeface="Times New Roman" panose="02020603050405020304" pitchFamily="18" charset="0"/>
              </a:defRPr>
            </a:lvl3pPr>
            <a:lvl4pPr marL="1117600" defTabSz="606425">
              <a:defRPr sz="2400">
                <a:solidFill>
                  <a:schemeClr val="tx1"/>
                </a:solidFill>
                <a:latin typeface="Times New Roman" panose="02020603050405020304" pitchFamily="18" charset="0"/>
              </a:defRPr>
            </a:lvl4pPr>
            <a:lvl5pPr marL="1487488" defTabSz="606425">
              <a:defRPr sz="2400">
                <a:solidFill>
                  <a:schemeClr val="tx1"/>
                </a:solidFill>
                <a:latin typeface="Times New Roman" panose="02020603050405020304" pitchFamily="18" charset="0"/>
              </a:defRPr>
            </a:lvl5pPr>
            <a:lvl6pPr marL="1944688" defTabSz="606425" eaLnBrk="0" fontAlgn="base" hangingPunct="0">
              <a:spcBef>
                <a:spcPct val="0"/>
              </a:spcBef>
              <a:spcAft>
                <a:spcPct val="0"/>
              </a:spcAft>
              <a:defRPr sz="2400">
                <a:solidFill>
                  <a:schemeClr val="tx1"/>
                </a:solidFill>
                <a:latin typeface="Times New Roman" panose="02020603050405020304" pitchFamily="18" charset="0"/>
              </a:defRPr>
            </a:lvl6pPr>
            <a:lvl7pPr marL="2401888" defTabSz="606425" eaLnBrk="0" fontAlgn="base" hangingPunct="0">
              <a:spcBef>
                <a:spcPct val="0"/>
              </a:spcBef>
              <a:spcAft>
                <a:spcPct val="0"/>
              </a:spcAft>
              <a:defRPr sz="2400">
                <a:solidFill>
                  <a:schemeClr val="tx1"/>
                </a:solidFill>
                <a:latin typeface="Times New Roman" panose="02020603050405020304" pitchFamily="18" charset="0"/>
              </a:defRPr>
            </a:lvl7pPr>
            <a:lvl8pPr marL="2859088" defTabSz="606425" eaLnBrk="0" fontAlgn="base" hangingPunct="0">
              <a:spcBef>
                <a:spcPct val="0"/>
              </a:spcBef>
              <a:spcAft>
                <a:spcPct val="0"/>
              </a:spcAft>
              <a:defRPr sz="2400">
                <a:solidFill>
                  <a:schemeClr val="tx1"/>
                </a:solidFill>
                <a:latin typeface="Times New Roman" panose="02020603050405020304" pitchFamily="18" charset="0"/>
              </a:defRPr>
            </a:lvl8pPr>
            <a:lvl9pPr marL="3316288" defTabSz="6064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latin typeface="+mn-lt"/>
              </a:rPr>
              <a:t>HVE</a:t>
            </a:r>
          </a:p>
        </p:txBody>
      </p:sp>
      <p:sp>
        <p:nvSpPr>
          <p:cNvPr id="44054" name="Rectangle 1046">
            <a:extLst>
              <a:ext uri="{FF2B5EF4-FFF2-40B4-BE49-F238E27FC236}">
                <a16:creationId xmlns:a16="http://schemas.microsoft.com/office/drawing/2014/main" id="{B4C16F29-38E4-9C40-B0FC-FE689670E3C8}"/>
              </a:ext>
            </a:extLst>
          </p:cNvPr>
          <p:cNvSpPr>
            <a:spLocks noChangeArrowheads="1"/>
          </p:cNvSpPr>
          <p:nvPr/>
        </p:nvSpPr>
        <p:spPr bwMode="auto">
          <a:xfrm>
            <a:off x="4295775" y="4032250"/>
            <a:ext cx="862415" cy="452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0962" tIns="41275" rIns="80962" bIns="41275">
            <a:spAutoFit/>
          </a:bodyPr>
          <a:lstStyle>
            <a:lvl1pPr defTabSz="711200">
              <a:defRPr sz="2400">
                <a:solidFill>
                  <a:schemeClr val="tx1"/>
                </a:solidFill>
                <a:latin typeface="Times New Roman" panose="02020603050405020304" pitchFamily="18" charset="0"/>
              </a:defRPr>
            </a:lvl1pPr>
            <a:lvl2pPr marL="403225" defTabSz="711200">
              <a:defRPr sz="2400">
                <a:solidFill>
                  <a:schemeClr val="tx1"/>
                </a:solidFill>
                <a:latin typeface="Times New Roman" panose="02020603050405020304" pitchFamily="18" charset="0"/>
              </a:defRPr>
            </a:lvl2pPr>
            <a:lvl3pPr marL="806450" defTabSz="711200">
              <a:defRPr sz="2400">
                <a:solidFill>
                  <a:schemeClr val="tx1"/>
                </a:solidFill>
                <a:latin typeface="Times New Roman" panose="02020603050405020304" pitchFamily="18" charset="0"/>
              </a:defRPr>
            </a:lvl3pPr>
            <a:lvl4pPr marL="1208088" defTabSz="711200">
              <a:defRPr sz="2400">
                <a:solidFill>
                  <a:schemeClr val="tx1"/>
                </a:solidFill>
                <a:latin typeface="Times New Roman" panose="02020603050405020304" pitchFamily="18" charset="0"/>
              </a:defRPr>
            </a:lvl4pPr>
            <a:lvl5pPr marL="1611313" defTabSz="711200">
              <a:defRPr sz="2400">
                <a:solidFill>
                  <a:schemeClr val="tx1"/>
                </a:solidFill>
                <a:latin typeface="Times New Roman" panose="02020603050405020304" pitchFamily="18" charset="0"/>
              </a:defRPr>
            </a:lvl5pPr>
            <a:lvl6pPr marL="2068513" defTabSz="711200" eaLnBrk="0" fontAlgn="base" hangingPunct="0">
              <a:spcBef>
                <a:spcPct val="0"/>
              </a:spcBef>
              <a:spcAft>
                <a:spcPct val="0"/>
              </a:spcAft>
              <a:defRPr sz="2400">
                <a:solidFill>
                  <a:schemeClr val="tx1"/>
                </a:solidFill>
                <a:latin typeface="Times New Roman" panose="02020603050405020304" pitchFamily="18" charset="0"/>
              </a:defRPr>
            </a:lvl6pPr>
            <a:lvl7pPr marL="2525713" defTabSz="711200" eaLnBrk="0" fontAlgn="base" hangingPunct="0">
              <a:spcBef>
                <a:spcPct val="0"/>
              </a:spcBef>
              <a:spcAft>
                <a:spcPct val="0"/>
              </a:spcAft>
              <a:defRPr sz="2400">
                <a:solidFill>
                  <a:schemeClr val="tx1"/>
                </a:solidFill>
                <a:latin typeface="Times New Roman" panose="02020603050405020304" pitchFamily="18" charset="0"/>
              </a:defRPr>
            </a:lvl7pPr>
            <a:lvl8pPr marL="2982913" defTabSz="711200" eaLnBrk="0" fontAlgn="base" hangingPunct="0">
              <a:spcBef>
                <a:spcPct val="0"/>
              </a:spcBef>
              <a:spcAft>
                <a:spcPct val="0"/>
              </a:spcAft>
              <a:defRPr sz="2400">
                <a:solidFill>
                  <a:schemeClr val="tx1"/>
                </a:solidFill>
                <a:latin typeface="Times New Roman" panose="02020603050405020304" pitchFamily="18" charset="0"/>
              </a:defRPr>
            </a:lvl8pPr>
            <a:lvl9pPr marL="3440113" defTabSz="7112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solidFill>
                  <a:schemeClr val="accent1"/>
                </a:solidFill>
                <a:latin typeface="+mn-lt"/>
              </a:rPr>
              <a:t>0.52</a:t>
            </a:r>
          </a:p>
        </p:txBody>
      </p:sp>
      <p:sp>
        <p:nvSpPr>
          <p:cNvPr id="44055" name="Rectangle 1047">
            <a:extLst>
              <a:ext uri="{FF2B5EF4-FFF2-40B4-BE49-F238E27FC236}">
                <a16:creationId xmlns:a16="http://schemas.microsoft.com/office/drawing/2014/main" id="{A1170AD0-D184-AF4B-9A15-DA43BD69B0A4}"/>
              </a:ext>
            </a:extLst>
          </p:cNvPr>
          <p:cNvSpPr>
            <a:spLocks noChangeArrowheads="1"/>
          </p:cNvSpPr>
          <p:nvPr/>
        </p:nvSpPr>
        <p:spPr bwMode="auto">
          <a:xfrm>
            <a:off x="4295775" y="5132388"/>
            <a:ext cx="925513" cy="452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0962" tIns="41275" rIns="80962" bIns="41275">
            <a:spAutoFit/>
          </a:bodyPr>
          <a:lstStyle>
            <a:lvl1pPr defTabSz="711200">
              <a:defRPr sz="2400">
                <a:solidFill>
                  <a:schemeClr val="tx1"/>
                </a:solidFill>
                <a:latin typeface="Times New Roman" panose="02020603050405020304" pitchFamily="18" charset="0"/>
              </a:defRPr>
            </a:lvl1pPr>
            <a:lvl2pPr marL="403225" defTabSz="711200">
              <a:defRPr sz="2400">
                <a:solidFill>
                  <a:schemeClr val="tx1"/>
                </a:solidFill>
                <a:latin typeface="Times New Roman" panose="02020603050405020304" pitchFamily="18" charset="0"/>
              </a:defRPr>
            </a:lvl2pPr>
            <a:lvl3pPr marL="806450" defTabSz="711200">
              <a:defRPr sz="2400">
                <a:solidFill>
                  <a:schemeClr val="tx1"/>
                </a:solidFill>
                <a:latin typeface="Times New Roman" panose="02020603050405020304" pitchFamily="18" charset="0"/>
              </a:defRPr>
            </a:lvl3pPr>
            <a:lvl4pPr marL="1208088" defTabSz="711200">
              <a:defRPr sz="2400">
                <a:solidFill>
                  <a:schemeClr val="tx1"/>
                </a:solidFill>
                <a:latin typeface="Times New Roman" panose="02020603050405020304" pitchFamily="18" charset="0"/>
              </a:defRPr>
            </a:lvl4pPr>
            <a:lvl5pPr marL="1611313" defTabSz="711200">
              <a:defRPr sz="2400">
                <a:solidFill>
                  <a:schemeClr val="tx1"/>
                </a:solidFill>
                <a:latin typeface="Times New Roman" panose="02020603050405020304" pitchFamily="18" charset="0"/>
              </a:defRPr>
            </a:lvl5pPr>
            <a:lvl6pPr marL="2068513" defTabSz="711200" eaLnBrk="0" fontAlgn="base" hangingPunct="0">
              <a:spcBef>
                <a:spcPct val="0"/>
              </a:spcBef>
              <a:spcAft>
                <a:spcPct val="0"/>
              </a:spcAft>
              <a:defRPr sz="2400">
                <a:solidFill>
                  <a:schemeClr val="tx1"/>
                </a:solidFill>
                <a:latin typeface="Times New Roman" panose="02020603050405020304" pitchFamily="18" charset="0"/>
              </a:defRPr>
            </a:lvl6pPr>
            <a:lvl7pPr marL="2525713" defTabSz="711200" eaLnBrk="0" fontAlgn="base" hangingPunct="0">
              <a:spcBef>
                <a:spcPct val="0"/>
              </a:spcBef>
              <a:spcAft>
                <a:spcPct val="0"/>
              </a:spcAft>
              <a:defRPr sz="2400">
                <a:solidFill>
                  <a:schemeClr val="tx1"/>
                </a:solidFill>
                <a:latin typeface="Times New Roman" panose="02020603050405020304" pitchFamily="18" charset="0"/>
              </a:defRPr>
            </a:lvl7pPr>
            <a:lvl8pPr marL="2982913" defTabSz="711200" eaLnBrk="0" fontAlgn="base" hangingPunct="0">
              <a:spcBef>
                <a:spcPct val="0"/>
              </a:spcBef>
              <a:spcAft>
                <a:spcPct val="0"/>
              </a:spcAft>
              <a:defRPr sz="2400">
                <a:solidFill>
                  <a:schemeClr val="tx1"/>
                </a:solidFill>
                <a:latin typeface="Times New Roman" panose="02020603050405020304" pitchFamily="18" charset="0"/>
              </a:defRPr>
            </a:lvl8pPr>
            <a:lvl9pPr marL="3440113" defTabSz="7112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solidFill>
                  <a:schemeClr val="accent1"/>
                </a:solidFill>
                <a:latin typeface="+mn-lt"/>
              </a:rPr>
              <a:t>0.48</a:t>
            </a:r>
          </a:p>
        </p:txBody>
      </p:sp>
      <p:sp>
        <p:nvSpPr>
          <p:cNvPr id="44056" name="Rectangle 1048">
            <a:extLst>
              <a:ext uri="{FF2B5EF4-FFF2-40B4-BE49-F238E27FC236}">
                <a16:creationId xmlns:a16="http://schemas.microsoft.com/office/drawing/2014/main" id="{C953135C-0EB6-E74E-A765-B2490D89C21F}"/>
              </a:ext>
            </a:extLst>
          </p:cNvPr>
          <p:cNvSpPr>
            <a:spLocks noChangeArrowheads="1"/>
          </p:cNvSpPr>
          <p:nvPr/>
        </p:nvSpPr>
        <p:spPr bwMode="auto">
          <a:xfrm>
            <a:off x="6873875" y="3865563"/>
            <a:ext cx="976228" cy="5142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0962" tIns="41275" rIns="80962" bIns="41275">
            <a:spAutoFit/>
          </a:bodyPr>
          <a:lstStyle>
            <a:lvl1pPr defTabSz="711200">
              <a:defRPr sz="2400">
                <a:solidFill>
                  <a:schemeClr val="tx1"/>
                </a:solidFill>
                <a:latin typeface="Times New Roman" panose="02020603050405020304" pitchFamily="18" charset="0"/>
              </a:defRPr>
            </a:lvl1pPr>
            <a:lvl2pPr marL="403225" defTabSz="711200">
              <a:defRPr sz="2400">
                <a:solidFill>
                  <a:schemeClr val="tx1"/>
                </a:solidFill>
                <a:latin typeface="Times New Roman" panose="02020603050405020304" pitchFamily="18" charset="0"/>
              </a:defRPr>
            </a:lvl2pPr>
            <a:lvl3pPr marL="806450" defTabSz="711200">
              <a:defRPr sz="2400">
                <a:solidFill>
                  <a:schemeClr val="tx1"/>
                </a:solidFill>
                <a:latin typeface="Times New Roman" panose="02020603050405020304" pitchFamily="18" charset="0"/>
              </a:defRPr>
            </a:lvl3pPr>
            <a:lvl4pPr marL="1208088" defTabSz="711200">
              <a:defRPr sz="2400">
                <a:solidFill>
                  <a:schemeClr val="tx1"/>
                </a:solidFill>
                <a:latin typeface="Times New Roman" panose="02020603050405020304" pitchFamily="18" charset="0"/>
              </a:defRPr>
            </a:lvl4pPr>
            <a:lvl5pPr marL="1611313" defTabSz="711200">
              <a:defRPr sz="2400">
                <a:solidFill>
                  <a:schemeClr val="tx1"/>
                </a:solidFill>
                <a:latin typeface="Times New Roman" panose="02020603050405020304" pitchFamily="18" charset="0"/>
              </a:defRPr>
            </a:lvl5pPr>
            <a:lvl6pPr marL="2068513" defTabSz="711200" eaLnBrk="0" fontAlgn="base" hangingPunct="0">
              <a:spcBef>
                <a:spcPct val="0"/>
              </a:spcBef>
              <a:spcAft>
                <a:spcPct val="0"/>
              </a:spcAft>
              <a:defRPr sz="2400">
                <a:solidFill>
                  <a:schemeClr val="tx1"/>
                </a:solidFill>
                <a:latin typeface="Times New Roman" panose="02020603050405020304" pitchFamily="18" charset="0"/>
              </a:defRPr>
            </a:lvl6pPr>
            <a:lvl7pPr marL="2525713" defTabSz="711200" eaLnBrk="0" fontAlgn="base" hangingPunct="0">
              <a:spcBef>
                <a:spcPct val="0"/>
              </a:spcBef>
              <a:spcAft>
                <a:spcPct val="0"/>
              </a:spcAft>
              <a:defRPr sz="2400">
                <a:solidFill>
                  <a:schemeClr val="tx1"/>
                </a:solidFill>
                <a:latin typeface="Times New Roman" panose="02020603050405020304" pitchFamily="18" charset="0"/>
              </a:defRPr>
            </a:lvl7pPr>
            <a:lvl8pPr marL="2982913" defTabSz="711200" eaLnBrk="0" fontAlgn="base" hangingPunct="0">
              <a:spcBef>
                <a:spcPct val="0"/>
              </a:spcBef>
              <a:spcAft>
                <a:spcPct val="0"/>
              </a:spcAft>
              <a:defRPr sz="2400">
                <a:solidFill>
                  <a:schemeClr val="tx1"/>
                </a:solidFill>
                <a:latin typeface="Times New Roman" panose="02020603050405020304" pitchFamily="18" charset="0"/>
              </a:defRPr>
            </a:lvl8pPr>
            <a:lvl9pPr marL="3440113" defTabSz="7112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2800">
                <a:solidFill>
                  <a:schemeClr val="accent1"/>
                </a:solidFill>
                <a:latin typeface="+mn-lt"/>
              </a:rPr>
              <a:t>0.71</a:t>
            </a:r>
          </a:p>
        </p:txBody>
      </p:sp>
      <p:sp>
        <p:nvSpPr>
          <p:cNvPr id="25" name="Rectangle 1028">
            <a:extLst>
              <a:ext uri="{FF2B5EF4-FFF2-40B4-BE49-F238E27FC236}">
                <a16:creationId xmlns:a16="http://schemas.microsoft.com/office/drawing/2014/main" id="{159FD867-20BD-CF4B-9A43-5AD9272A1BFF}"/>
              </a:ext>
            </a:extLst>
          </p:cNvPr>
          <p:cNvSpPr>
            <a:spLocks noGrp="1" noChangeArrowheads="1"/>
          </p:cNvSpPr>
          <p:nvPr>
            <p:ph type="title"/>
          </p:nvPr>
        </p:nvSpPr>
        <p:spPr>
          <a:xfrm>
            <a:off x="692331" y="304800"/>
            <a:ext cx="7346769" cy="990600"/>
          </a:xfrm>
          <a:noFill/>
          <a:ln/>
        </p:spPr>
        <p:txBody>
          <a:bodyPr/>
          <a:lstStyle/>
          <a:p>
            <a:r>
              <a:rPr lang="en-US" altLang="en-US" sz="4000" b="0" dirty="0"/>
              <a:t>To treat or not to treat</a:t>
            </a:r>
          </a:p>
        </p:txBody>
      </p:sp>
      <p:sp>
        <p:nvSpPr>
          <p:cNvPr id="2" name="TextBox 1"/>
          <p:cNvSpPr txBox="1"/>
          <p:nvPr/>
        </p:nvSpPr>
        <p:spPr>
          <a:xfrm>
            <a:off x="1554163" y="6278847"/>
            <a:ext cx="4302140" cy="400110"/>
          </a:xfrm>
          <a:prstGeom prst="rect">
            <a:avLst/>
          </a:prstGeom>
          <a:noFill/>
        </p:spPr>
        <p:txBody>
          <a:bodyPr wrap="none" rtlCol="0">
            <a:spAutoFit/>
          </a:bodyPr>
          <a:lstStyle/>
          <a:p>
            <a:r>
              <a:rPr lang="en-US" sz="2000" dirty="0"/>
              <a:t>Outcome = </a:t>
            </a:r>
            <a:r>
              <a:rPr lang="en-US" sz="2000" dirty="0" err="1"/>
              <a:t>Pr</a:t>
            </a:r>
            <a:r>
              <a:rPr lang="en-US" sz="2000" dirty="0"/>
              <a:t>(severe sequelae)</a:t>
            </a:r>
          </a:p>
        </p:txBody>
      </p:sp>
      <p:sp>
        <p:nvSpPr>
          <p:cNvPr id="3" name="Slide Number Placeholder 2"/>
          <p:cNvSpPr>
            <a:spLocks noGrp="1"/>
          </p:cNvSpPr>
          <p:nvPr>
            <p:ph type="sldNum" sz="quarter" idx="12"/>
          </p:nvPr>
        </p:nvSpPr>
        <p:spPr/>
        <p:txBody>
          <a:bodyPr/>
          <a:lstStyle/>
          <a:p>
            <a:fld id="{0798D939-2D9E-2142-A80A-FFDECD1E5A9B}" type="slidenum">
              <a:rPr lang="en-US" smtClean="0"/>
              <a:t>5</a:t>
            </a:fld>
            <a:endParaRPr lang="en-US"/>
          </a:p>
        </p:txBody>
      </p:sp>
    </p:spTree>
    <p:extLst>
      <p:ext uri="{BB962C8B-B14F-4D97-AF65-F5344CB8AC3E}">
        <p14:creationId xmlns:p14="http://schemas.microsoft.com/office/powerpoint/2010/main" val="2145968556"/>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9298" name="Freeform 2">
            <a:extLst>
              <a:ext uri="{FF2B5EF4-FFF2-40B4-BE49-F238E27FC236}">
                <a16:creationId xmlns:a16="http://schemas.microsoft.com/office/drawing/2014/main" id="{DD219673-F703-1244-958D-6804FD841A50}"/>
              </a:ext>
            </a:extLst>
          </p:cNvPr>
          <p:cNvSpPr>
            <a:spLocks/>
          </p:cNvSpPr>
          <p:nvPr/>
        </p:nvSpPr>
        <p:spPr bwMode="auto">
          <a:xfrm>
            <a:off x="1363663" y="2560638"/>
            <a:ext cx="2803525" cy="1098550"/>
          </a:xfrm>
          <a:custGeom>
            <a:avLst/>
            <a:gdLst>
              <a:gd name="T0" fmla="*/ 0 w 1766"/>
              <a:gd name="T1" fmla="*/ 691 h 692"/>
              <a:gd name="T2" fmla="*/ 0 w 1766"/>
              <a:gd name="T3" fmla="*/ 0 h 692"/>
              <a:gd name="T4" fmla="*/ 1765 w 1766"/>
              <a:gd name="T5" fmla="*/ 0 h 692"/>
            </a:gdLst>
            <a:ahLst/>
            <a:cxnLst>
              <a:cxn ang="0">
                <a:pos x="T0" y="T1"/>
              </a:cxn>
              <a:cxn ang="0">
                <a:pos x="T2" y="T3"/>
              </a:cxn>
              <a:cxn ang="0">
                <a:pos x="T4" y="T5"/>
              </a:cxn>
            </a:cxnLst>
            <a:rect l="0" t="0" r="r" b="b"/>
            <a:pathLst>
              <a:path w="1766" h="692">
                <a:moveTo>
                  <a:pt x="0" y="691"/>
                </a:moveTo>
                <a:lnTo>
                  <a:pt x="0" y="0"/>
                </a:lnTo>
                <a:lnTo>
                  <a:pt x="1765" y="0"/>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39299" name="Freeform 3">
            <a:extLst>
              <a:ext uri="{FF2B5EF4-FFF2-40B4-BE49-F238E27FC236}">
                <a16:creationId xmlns:a16="http://schemas.microsoft.com/office/drawing/2014/main" id="{2B09216E-82C5-874B-98C5-6A8C07638306}"/>
              </a:ext>
            </a:extLst>
          </p:cNvPr>
          <p:cNvSpPr>
            <a:spLocks/>
          </p:cNvSpPr>
          <p:nvPr/>
        </p:nvSpPr>
        <p:spPr bwMode="auto">
          <a:xfrm>
            <a:off x="1363663" y="3917950"/>
            <a:ext cx="2786062" cy="977900"/>
          </a:xfrm>
          <a:custGeom>
            <a:avLst/>
            <a:gdLst>
              <a:gd name="T0" fmla="*/ 0 w 1755"/>
              <a:gd name="T1" fmla="*/ 0 h 616"/>
              <a:gd name="T2" fmla="*/ 0 w 1755"/>
              <a:gd name="T3" fmla="*/ 615 h 616"/>
              <a:gd name="T4" fmla="*/ 1754 w 1755"/>
              <a:gd name="T5" fmla="*/ 615 h 616"/>
            </a:gdLst>
            <a:ahLst/>
            <a:cxnLst>
              <a:cxn ang="0">
                <a:pos x="T0" y="T1"/>
              </a:cxn>
              <a:cxn ang="0">
                <a:pos x="T2" y="T3"/>
              </a:cxn>
              <a:cxn ang="0">
                <a:pos x="T4" y="T5"/>
              </a:cxn>
            </a:cxnLst>
            <a:rect l="0" t="0" r="r" b="b"/>
            <a:pathLst>
              <a:path w="1755" h="616">
                <a:moveTo>
                  <a:pt x="0" y="0"/>
                </a:moveTo>
                <a:lnTo>
                  <a:pt x="0" y="615"/>
                </a:lnTo>
                <a:lnTo>
                  <a:pt x="1754" y="615"/>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39300" name="Rectangle 4">
            <a:extLst>
              <a:ext uri="{FF2B5EF4-FFF2-40B4-BE49-F238E27FC236}">
                <a16:creationId xmlns:a16="http://schemas.microsoft.com/office/drawing/2014/main" id="{2747135B-3EA6-9043-9812-BEA133649781}"/>
              </a:ext>
            </a:extLst>
          </p:cNvPr>
          <p:cNvSpPr>
            <a:spLocks noChangeArrowheads="1"/>
          </p:cNvSpPr>
          <p:nvPr/>
        </p:nvSpPr>
        <p:spPr bwMode="auto">
          <a:xfrm>
            <a:off x="1990725" y="2144713"/>
            <a:ext cx="933332" cy="4430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6200" tIns="36512" rIns="76200" bIns="36512">
            <a:spAutoFit/>
          </a:bodyPr>
          <a:lstStyle>
            <a:lvl1pPr defTabSz="606425">
              <a:defRPr sz="2400">
                <a:solidFill>
                  <a:schemeClr val="tx1"/>
                </a:solidFill>
                <a:latin typeface="Times New Roman" panose="02020603050405020304" pitchFamily="18" charset="0"/>
              </a:defRPr>
            </a:lvl1pPr>
            <a:lvl2pPr marL="371475" defTabSz="606425">
              <a:defRPr sz="2400">
                <a:solidFill>
                  <a:schemeClr val="tx1"/>
                </a:solidFill>
                <a:latin typeface="Times New Roman" panose="02020603050405020304" pitchFamily="18" charset="0"/>
              </a:defRPr>
            </a:lvl2pPr>
            <a:lvl3pPr marL="744538" defTabSz="606425">
              <a:defRPr sz="2400">
                <a:solidFill>
                  <a:schemeClr val="tx1"/>
                </a:solidFill>
                <a:latin typeface="Times New Roman" panose="02020603050405020304" pitchFamily="18" charset="0"/>
              </a:defRPr>
            </a:lvl3pPr>
            <a:lvl4pPr marL="1117600" defTabSz="606425">
              <a:defRPr sz="2400">
                <a:solidFill>
                  <a:schemeClr val="tx1"/>
                </a:solidFill>
                <a:latin typeface="Times New Roman" panose="02020603050405020304" pitchFamily="18" charset="0"/>
              </a:defRPr>
            </a:lvl4pPr>
            <a:lvl5pPr marL="1487488" defTabSz="606425">
              <a:defRPr sz="2400">
                <a:solidFill>
                  <a:schemeClr val="tx1"/>
                </a:solidFill>
                <a:latin typeface="Times New Roman" panose="02020603050405020304" pitchFamily="18" charset="0"/>
              </a:defRPr>
            </a:lvl5pPr>
            <a:lvl6pPr marL="1944688" defTabSz="606425" eaLnBrk="0" fontAlgn="base" hangingPunct="0">
              <a:spcBef>
                <a:spcPct val="0"/>
              </a:spcBef>
              <a:spcAft>
                <a:spcPct val="0"/>
              </a:spcAft>
              <a:defRPr sz="2400">
                <a:solidFill>
                  <a:schemeClr val="tx1"/>
                </a:solidFill>
                <a:latin typeface="Times New Roman" panose="02020603050405020304" pitchFamily="18" charset="0"/>
              </a:defRPr>
            </a:lvl6pPr>
            <a:lvl7pPr marL="2401888" defTabSz="606425" eaLnBrk="0" fontAlgn="base" hangingPunct="0">
              <a:spcBef>
                <a:spcPct val="0"/>
              </a:spcBef>
              <a:spcAft>
                <a:spcPct val="0"/>
              </a:spcAft>
              <a:defRPr sz="2400">
                <a:solidFill>
                  <a:schemeClr val="tx1"/>
                </a:solidFill>
                <a:latin typeface="Times New Roman" panose="02020603050405020304" pitchFamily="18" charset="0"/>
              </a:defRPr>
            </a:lvl7pPr>
            <a:lvl8pPr marL="2859088" defTabSz="606425" eaLnBrk="0" fontAlgn="base" hangingPunct="0">
              <a:spcBef>
                <a:spcPct val="0"/>
              </a:spcBef>
              <a:spcAft>
                <a:spcPct val="0"/>
              </a:spcAft>
              <a:defRPr sz="2400">
                <a:solidFill>
                  <a:schemeClr val="tx1"/>
                </a:solidFill>
                <a:latin typeface="Times New Roman" panose="02020603050405020304" pitchFamily="18" charset="0"/>
              </a:defRPr>
            </a:lvl8pPr>
            <a:lvl9pPr marL="3316288" defTabSz="6064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latin typeface="+mn-lt"/>
              </a:rPr>
              <a:t>Treat</a:t>
            </a:r>
          </a:p>
        </p:txBody>
      </p:sp>
      <p:sp>
        <p:nvSpPr>
          <p:cNvPr id="439301" name="Rectangle 5">
            <a:extLst>
              <a:ext uri="{FF2B5EF4-FFF2-40B4-BE49-F238E27FC236}">
                <a16:creationId xmlns:a16="http://schemas.microsoft.com/office/drawing/2014/main" id="{B988E936-DD7C-D248-B39C-066E7E2E865A}"/>
              </a:ext>
            </a:extLst>
          </p:cNvPr>
          <p:cNvSpPr>
            <a:spLocks noChangeArrowheads="1"/>
          </p:cNvSpPr>
          <p:nvPr/>
        </p:nvSpPr>
        <p:spPr bwMode="auto">
          <a:xfrm>
            <a:off x="1620838" y="4395788"/>
            <a:ext cx="2043829" cy="4430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6200" tIns="36512" rIns="76200" bIns="36512">
            <a:spAutoFit/>
          </a:bodyPr>
          <a:lstStyle>
            <a:lvl1pPr defTabSz="606425">
              <a:defRPr sz="2400">
                <a:solidFill>
                  <a:schemeClr val="tx1"/>
                </a:solidFill>
                <a:latin typeface="Times New Roman" panose="02020603050405020304" pitchFamily="18" charset="0"/>
              </a:defRPr>
            </a:lvl1pPr>
            <a:lvl2pPr marL="371475" defTabSz="606425">
              <a:defRPr sz="2400">
                <a:solidFill>
                  <a:schemeClr val="tx1"/>
                </a:solidFill>
                <a:latin typeface="Times New Roman" panose="02020603050405020304" pitchFamily="18" charset="0"/>
              </a:defRPr>
            </a:lvl2pPr>
            <a:lvl3pPr marL="744538" defTabSz="606425">
              <a:defRPr sz="2400">
                <a:solidFill>
                  <a:schemeClr val="tx1"/>
                </a:solidFill>
                <a:latin typeface="Times New Roman" panose="02020603050405020304" pitchFamily="18" charset="0"/>
              </a:defRPr>
            </a:lvl3pPr>
            <a:lvl4pPr marL="1117600" defTabSz="606425">
              <a:defRPr sz="2400">
                <a:solidFill>
                  <a:schemeClr val="tx1"/>
                </a:solidFill>
                <a:latin typeface="Times New Roman" panose="02020603050405020304" pitchFamily="18" charset="0"/>
              </a:defRPr>
            </a:lvl4pPr>
            <a:lvl5pPr marL="1487488" defTabSz="606425">
              <a:defRPr sz="2400">
                <a:solidFill>
                  <a:schemeClr val="tx1"/>
                </a:solidFill>
                <a:latin typeface="Times New Roman" panose="02020603050405020304" pitchFamily="18" charset="0"/>
              </a:defRPr>
            </a:lvl5pPr>
            <a:lvl6pPr marL="1944688" defTabSz="606425" eaLnBrk="0" fontAlgn="base" hangingPunct="0">
              <a:spcBef>
                <a:spcPct val="0"/>
              </a:spcBef>
              <a:spcAft>
                <a:spcPct val="0"/>
              </a:spcAft>
              <a:defRPr sz="2400">
                <a:solidFill>
                  <a:schemeClr val="tx1"/>
                </a:solidFill>
                <a:latin typeface="Times New Roman" panose="02020603050405020304" pitchFamily="18" charset="0"/>
              </a:defRPr>
            </a:lvl6pPr>
            <a:lvl7pPr marL="2401888" defTabSz="606425" eaLnBrk="0" fontAlgn="base" hangingPunct="0">
              <a:spcBef>
                <a:spcPct val="0"/>
              </a:spcBef>
              <a:spcAft>
                <a:spcPct val="0"/>
              </a:spcAft>
              <a:defRPr sz="2400">
                <a:solidFill>
                  <a:schemeClr val="tx1"/>
                </a:solidFill>
                <a:latin typeface="Times New Roman" panose="02020603050405020304" pitchFamily="18" charset="0"/>
              </a:defRPr>
            </a:lvl7pPr>
            <a:lvl8pPr marL="2859088" defTabSz="606425" eaLnBrk="0" fontAlgn="base" hangingPunct="0">
              <a:spcBef>
                <a:spcPct val="0"/>
              </a:spcBef>
              <a:spcAft>
                <a:spcPct val="0"/>
              </a:spcAft>
              <a:defRPr sz="2400">
                <a:solidFill>
                  <a:schemeClr val="tx1"/>
                </a:solidFill>
                <a:latin typeface="Times New Roman" panose="02020603050405020304" pitchFamily="18" charset="0"/>
              </a:defRPr>
            </a:lvl8pPr>
            <a:lvl9pPr marL="3316288" defTabSz="6064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latin typeface="+mn-lt"/>
              </a:rPr>
              <a:t>Do not treat</a:t>
            </a:r>
          </a:p>
        </p:txBody>
      </p:sp>
      <p:sp>
        <p:nvSpPr>
          <p:cNvPr id="439302" name="Rectangle 6">
            <a:extLst>
              <a:ext uri="{FF2B5EF4-FFF2-40B4-BE49-F238E27FC236}">
                <a16:creationId xmlns:a16="http://schemas.microsoft.com/office/drawing/2014/main" id="{A7D43318-E690-0648-AA73-3F0C94B0DDE3}"/>
              </a:ext>
            </a:extLst>
          </p:cNvPr>
          <p:cNvSpPr>
            <a:spLocks noChangeArrowheads="1"/>
          </p:cNvSpPr>
          <p:nvPr/>
        </p:nvSpPr>
        <p:spPr bwMode="auto">
          <a:xfrm>
            <a:off x="1171575" y="3524250"/>
            <a:ext cx="382588" cy="382588"/>
          </a:xfrm>
          <a:prstGeom prst="rect">
            <a:avLst/>
          </a:prstGeom>
          <a:solidFill>
            <a:schemeClr val="accent2"/>
          </a:solidFill>
          <a:ln w="50800">
            <a:solidFill>
              <a:schemeClr va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9303" name="Freeform 7">
            <a:extLst>
              <a:ext uri="{FF2B5EF4-FFF2-40B4-BE49-F238E27FC236}">
                <a16:creationId xmlns:a16="http://schemas.microsoft.com/office/drawing/2014/main" id="{0740C473-7113-244C-A04C-6A7C45377D8C}"/>
              </a:ext>
            </a:extLst>
          </p:cNvPr>
          <p:cNvSpPr>
            <a:spLocks/>
          </p:cNvSpPr>
          <p:nvPr/>
        </p:nvSpPr>
        <p:spPr bwMode="auto">
          <a:xfrm>
            <a:off x="4295775" y="1771650"/>
            <a:ext cx="2397125" cy="782638"/>
          </a:xfrm>
          <a:custGeom>
            <a:avLst/>
            <a:gdLst>
              <a:gd name="T0" fmla="*/ 0 w 1510"/>
              <a:gd name="T1" fmla="*/ 492 h 493"/>
              <a:gd name="T2" fmla="*/ 0 w 1510"/>
              <a:gd name="T3" fmla="*/ 0 h 493"/>
              <a:gd name="T4" fmla="*/ 1509 w 1510"/>
              <a:gd name="T5" fmla="*/ 0 h 493"/>
            </a:gdLst>
            <a:ahLst/>
            <a:cxnLst>
              <a:cxn ang="0">
                <a:pos x="T0" y="T1"/>
              </a:cxn>
              <a:cxn ang="0">
                <a:pos x="T2" y="T3"/>
              </a:cxn>
              <a:cxn ang="0">
                <a:pos x="T4" y="T5"/>
              </a:cxn>
            </a:cxnLst>
            <a:rect l="0" t="0" r="r" b="b"/>
            <a:pathLst>
              <a:path w="1510" h="493">
                <a:moveTo>
                  <a:pt x="0" y="492"/>
                </a:moveTo>
                <a:lnTo>
                  <a:pt x="0" y="0"/>
                </a:lnTo>
                <a:lnTo>
                  <a:pt x="1509" y="0"/>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39304" name="Freeform 8">
            <a:extLst>
              <a:ext uri="{FF2B5EF4-FFF2-40B4-BE49-F238E27FC236}">
                <a16:creationId xmlns:a16="http://schemas.microsoft.com/office/drawing/2014/main" id="{F5E85760-179E-B944-B82F-AE4DE4125BEA}"/>
              </a:ext>
            </a:extLst>
          </p:cNvPr>
          <p:cNvSpPr>
            <a:spLocks/>
          </p:cNvSpPr>
          <p:nvPr/>
        </p:nvSpPr>
        <p:spPr bwMode="auto">
          <a:xfrm>
            <a:off x="4295775" y="2570163"/>
            <a:ext cx="2428875" cy="831850"/>
          </a:xfrm>
          <a:custGeom>
            <a:avLst/>
            <a:gdLst>
              <a:gd name="T0" fmla="*/ 0 w 1530"/>
              <a:gd name="T1" fmla="*/ 0 h 524"/>
              <a:gd name="T2" fmla="*/ 0 w 1530"/>
              <a:gd name="T3" fmla="*/ 523 h 524"/>
              <a:gd name="T4" fmla="*/ 1529 w 1530"/>
              <a:gd name="T5" fmla="*/ 523 h 524"/>
            </a:gdLst>
            <a:ahLst/>
            <a:cxnLst>
              <a:cxn ang="0">
                <a:pos x="T0" y="T1"/>
              </a:cxn>
              <a:cxn ang="0">
                <a:pos x="T2" y="T3"/>
              </a:cxn>
              <a:cxn ang="0">
                <a:pos x="T4" y="T5"/>
              </a:cxn>
            </a:cxnLst>
            <a:rect l="0" t="0" r="r" b="b"/>
            <a:pathLst>
              <a:path w="1530" h="524">
                <a:moveTo>
                  <a:pt x="0" y="0"/>
                </a:moveTo>
                <a:lnTo>
                  <a:pt x="0" y="523"/>
                </a:lnTo>
                <a:lnTo>
                  <a:pt x="1529" y="523"/>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39305" name="Oval 9">
            <a:extLst>
              <a:ext uri="{FF2B5EF4-FFF2-40B4-BE49-F238E27FC236}">
                <a16:creationId xmlns:a16="http://schemas.microsoft.com/office/drawing/2014/main" id="{B368A3CB-66DE-1B46-A925-B4D910BF06C1}"/>
              </a:ext>
            </a:extLst>
          </p:cNvPr>
          <p:cNvSpPr>
            <a:spLocks noChangeArrowheads="1"/>
          </p:cNvSpPr>
          <p:nvPr/>
        </p:nvSpPr>
        <p:spPr bwMode="auto">
          <a:xfrm>
            <a:off x="4051300" y="2384425"/>
            <a:ext cx="466725" cy="466725"/>
          </a:xfrm>
          <a:prstGeom prst="ellipse">
            <a:avLst/>
          </a:prstGeom>
          <a:solidFill>
            <a:schemeClr val="accent2"/>
          </a:solidFill>
          <a:ln w="50800">
            <a:solidFill>
              <a:schemeClr val="hlink"/>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9306" name="Rectangle 10">
            <a:extLst>
              <a:ext uri="{FF2B5EF4-FFF2-40B4-BE49-F238E27FC236}">
                <a16:creationId xmlns:a16="http://schemas.microsoft.com/office/drawing/2014/main" id="{8B7E5EC8-56B3-744E-AEB6-6975F945C399}"/>
              </a:ext>
            </a:extLst>
          </p:cNvPr>
          <p:cNvSpPr>
            <a:spLocks noChangeArrowheads="1"/>
          </p:cNvSpPr>
          <p:nvPr/>
        </p:nvSpPr>
        <p:spPr bwMode="auto">
          <a:xfrm>
            <a:off x="5254625" y="2955925"/>
            <a:ext cx="799899" cy="4430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6200" tIns="36512" rIns="76200" bIns="36512">
            <a:spAutoFit/>
          </a:bodyPr>
          <a:lstStyle>
            <a:lvl1pPr defTabSz="606425">
              <a:defRPr sz="2400">
                <a:solidFill>
                  <a:schemeClr val="tx1"/>
                </a:solidFill>
                <a:latin typeface="Times New Roman" panose="02020603050405020304" pitchFamily="18" charset="0"/>
              </a:defRPr>
            </a:lvl1pPr>
            <a:lvl2pPr marL="371475" defTabSz="606425">
              <a:defRPr sz="2400">
                <a:solidFill>
                  <a:schemeClr val="tx1"/>
                </a:solidFill>
                <a:latin typeface="Times New Roman" panose="02020603050405020304" pitchFamily="18" charset="0"/>
              </a:defRPr>
            </a:lvl2pPr>
            <a:lvl3pPr marL="744538" defTabSz="606425">
              <a:defRPr sz="2400">
                <a:solidFill>
                  <a:schemeClr val="tx1"/>
                </a:solidFill>
                <a:latin typeface="Times New Roman" panose="02020603050405020304" pitchFamily="18" charset="0"/>
              </a:defRPr>
            </a:lvl3pPr>
            <a:lvl4pPr marL="1117600" defTabSz="606425">
              <a:defRPr sz="2400">
                <a:solidFill>
                  <a:schemeClr val="tx1"/>
                </a:solidFill>
                <a:latin typeface="Times New Roman" panose="02020603050405020304" pitchFamily="18" charset="0"/>
              </a:defRPr>
            </a:lvl4pPr>
            <a:lvl5pPr marL="1487488" defTabSz="606425">
              <a:defRPr sz="2400">
                <a:solidFill>
                  <a:schemeClr val="tx1"/>
                </a:solidFill>
                <a:latin typeface="Times New Roman" panose="02020603050405020304" pitchFamily="18" charset="0"/>
              </a:defRPr>
            </a:lvl5pPr>
            <a:lvl6pPr marL="1944688" defTabSz="606425" eaLnBrk="0" fontAlgn="base" hangingPunct="0">
              <a:spcBef>
                <a:spcPct val="0"/>
              </a:spcBef>
              <a:spcAft>
                <a:spcPct val="0"/>
              </a:spcAft>
              <a:defRPr sz="2400">
                <a:solidFill>
                  <a:schemeClr val="tx1"/>
                </a:solidFill>
                <a:latin typeface="Times New Roman" panose="02020603050405020304" pitchFamily="18" charset="0"/>
              </a:defRPr>
            </a:lvl6pPr>
            <a:lvl7pPr marL="2401888" defTabSz="606425" eaLnBrk="0" fontAlgn="base" hangingPunct="0">
              <a:spcBef>
                <a:spcPct val="0"/>
              </a:spcBef>
              <a:spcAft>
                <a:spcPct val="0"/>
              </a:spcAft>
              <a:defRPr sz="2400">
                <a:solidFill>
                  <a:schemeClr val="tx1"/>
                </a:solidFill>
                <a:latin typeface="Times New Roman" panose="02020603050405020304" pitchFamily="18" charset="0"/>
              </a:defRPr>
            </a:lvl7pPr>
            <a:lvl8pPr marL="2859088" defTabSz="606425" eaLnBrk="0" fontAlgn="base" hangingPunct="0">
              <a:spcBef>
                <a:spcPct val="0"/>
              </a:spcBef>
              <a:spcAft>
                <a:spcPct val="0"/>
              </a:spcAft>
              <a:defRPr sz="2400">
                <a:solidFill>
                  <a:schemeClr val="tx1"/>
                </a:solidFill>
                <a:latin typeface="Times New Roman" panose="02020603050405020304" pitchFamily="18" charset="0"/>
              </a:defRPr>
            </a:lvl8pPr>
            <a:lvl9pPr marL="3316288" defTabSz="6064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latin typeface="+mn-lt"/>
              </a:rPr>
              <a:t>OVE</a:t>
            </a:r>
          </a:p>
        </p:txBody>
      </p:sp>
      <p:sp>
        <p:nvSpPr>
          <p:cNvPr id="439307" name="Rectangle 11">
            <a:extLst>
              <a:ext uri="{FF2B5EF4-FFF2-40B4-BE49-F238E27FC236}">
                <a16:creationId xmlns:a16="http://schemas.microsoft.com/office/drawing/2014/main" id="{70D245A9-CA75-EF4B-A12C-0CAA606FDF85}"/>
              </a:ext>
            </a:extLst>
          </p:cNvPr>
          <p:cNvSpPr>
            <a:spLocks noChangeArrowheads="1"/>
          </p:cNvSpPr>
          <p:nvPr/>
        </p:nvSpPr>
        <p:spPr bwMode="auto">
          <a:xfrm>
            <a:off x="5340149" y="1328581"/>
            <a:ext cx="788677" cy="4430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6200" tIns="36512" rIns="76200" bIns="36512">
            <a:spAutoFit/>
          </a:bodyPr>
          <a:lstStyle>
            <a:lvl1pPr defTabSz="606425">
              <a:defRPr sz="2400">
                <a:solidFill>
                  <a:schemeClr val="tx1"/>
                </a:solidFill>
                <a:latin typeface="Times New Roman" panose="02020603050405020304" pitchFamily="18" charset="0"/>
              </a:defRPr>
            </a:lvl1pPr>
            <a:lvl2pPr marL="371475" defTabSz="606425">
              <a:defRPr sz="2400">
                <a:solidFill>
                  <a:schemeClr val="tx1"/>
                </a:solidFill>
                <a:latin typeface="Times New Roman" panose="02020603050405020304" pitchFamily="18" charset="0"/>
              </a:defRPr>
            </a:lvl2pPr>
            <a:lvl3pPr marL="744538" defTabSz="606425">
              <a:defRPr sz="2400">
                <a:solidFill>
                  <a:schemeClr val="tx1"/>
                </a:solidFill>
                <a:latin typeface="Times New Roman" panose="02020603050405020304" pitchFamily="18" charset="0"/>
              </a:defRPr>
            </a:lvl3pPr>
            <a:lvl4pPr marL="1117600" defTabSz="606425">
              <a:defRPr sz="2400">
                <a:solidFill>
                  <a:schemeClr val="tx1"/>
                </a:solidFill>
                <a:latin typeface="Times New Roman" panose="02020603050405020304" pitchFamily="18" charset="0"/>
              </a:defRPr>
            </a:lvl4pPr>
            <a:lvl5pPr marL="1487488" defTabSz="606425">
              <a:defRPr sz="2400">
                <a:solidFill>
                  <a:schemeClr val="tx1"/>
                </a:solidFill>
                <a:latin typeface="Times New Roman" panose="02020603050405020304" pitchFamily="18" charset="0"/>
              </a:defRPr>
            </a:lvl5pPr>
            <a:lvl6pPr marL="1944688" defTabSz="606425" eaLnBrk="0" fontAlgn="base" hangingPunct="0">
              <a:spcBef>
                <a:spcPct val="0"/>
              </a:spcBef>
              <a:spcAft>
                <a:spcPct val="0"/>
              </a:spcAft>
              <a:defRPr sz="2400">
                <a:solidFill>
                  <a:schemeClr val="tx1"/>
                </a:solidFill>
                <a:latin typeface="Times New Roman" panose="02020603050405020304" pitchFamily="18" charset="0"/>
              </a:defRPr>
            </a:lvl6pPr>
            <a:lvl7pPr marL="2401888" defTabSz="606425" eaLnBrk="0" fontAlgn="base" hangingPunct="0">
              <a:spcBef>
                <a:spcPct val="0"/>
              </a:spcBef>
              <a:spcAft>
                <a:spcPct val="0"/>
              </a:spcAft>
              <a:defRPr sz="2400">
                <a:solidFill>
                  <a:schemeClr val="tx1"/>
                </a:solidFill>
                <a:latin typeface="Times New Roman" panose="02020603050405020304" pitchFamily="18" charset="0"/>
              </a:defRPr>
            </a:lvl7pPr>
            <a:lvl8pPr marL="2859088" defTabSz="606425" eaLnBrk="0" fontAlgn="base" hangingPunct="0">
              <a:spcBef>
                <a:spcPct val="0"/>
              </a:spcBef>
              <a:spcAft>
                <a:spcPct val="0"/>
              </a:spcAft>
              <a:defRPr sz="2400">
                <a:solidFill>
                  <a:schemeClr val="tx1"/>
                </a:solidFill>
                <a:latin typeface="Times New Roman" panose="02020603050405020304" pitchFamily="18" charset="0"/>
              </a:defRPr>
            </a:lvl8pPr>
            <a:lvl9pPr marL="3316288" defTabSz="6064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latin typeface="+mn-lt"/>
              </a:rPr>
              <a:t>HVE</a:t>
            </a:r>
          </a:p>
        </p:txBody>
      </p:sp>
      <p:sp>
        <p:nvSpPr>
          <p:cNvPr id="439308" name="Rectangle 12">
            <a:extLst>
              <a:ext uri="{FF2B5EF4-FFF2-40B4-BE49-F238E27FC236}">
                <a16:creationId xmlns:a16="http://schemas.microsoft.com/office/drawing/2014/main" id="{8B5EB0A0-D6C3-DA44-BA1C-ED7CEB2A24DE}"/>
              </a:ext>
            </a:extLst>
          </p:cNvPr>
          <p:cNvSpPr>
            <a:spLocks noChangeArrowheads="1"/>
          </p:cNvSpPr>
          <p:nvPr/>
        </p:nvSpPr>
        <p:spPr bwMode="auto">
          <a:xfrm>
            <a:off x="4295775" y="1811338"/>
            <a:ext cx="958850" cy="452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80962" tIns="41275" rIns="80962" bIns="41275">
            <a:spAutoFit/>
          </a:bodyPr>
          <a:lstStyle>
            <a:lvl1pPr defTabSz="711200">
              <a:defRPr sz="2400">
                <a:solidFill>
                  <a:schemeClr val="tx1"/>
                </a:solidFill>
                <a:latin typeface="Times New Roman" panose="02020603050405020304" pitchFamily="18" charset="0"/>
              </a:defRPr>
            </a:lvl1pPr>
            <a:lvl2pPr marL="403225" defTabSz="711200">
              <a:defRPr sz="2400">
                <a:solidFill>
                  <a:schemeClr val="tx1"/>
                </a:solidFill>
                <a:latin typeface="Times New Roman" panose="02020603050405020304" pitchFamily="18" charset="0"/>
              </a:defRPr>
            </a:lvl2pPr>
            <a:lvl3pPr marL="806450" defTabSz="711200">
              <a:defRPr sz="2400">
                <a:solidFill>
                  <a:schemeClr val="tx1"/>
                </a:solidFill>
                <a:latin typeface="Times New Roman" panose="02020603050405020304" pitchFamily="18" charset="0"/>
              </a:defRPr>
            </a:lvl3pPr>
            <a:lvl4pPr marL="1208088" defTabSz="711200">
              <a:defRPr sz="2400">
                <a:solidFill>
                  <a:schemeClr val="tx1"/>
                </a:solidFill>
                <a:latin typeface="Times New Roman" panose="02020603050405020304" pitchFamily="18" charset="0"/>
              </a:defRPr>
            </a:lvl4pPr>
            <a:lvl5pPr marL="1611313" defTabSz="711200">
              <a:defRPr sz="2400">
                <a:solidFill>
                  <a:schemeClr val="tx1"/>
                </a:solidFill>
                <a:latin typeface="Times New Roman" panose="02020603050405020304" pitchFamily="18" charset="0"/>
              </a:defRPr>
            </a:lvl5pPr>
            <a:lvl6pPr marL="2068513" defTabSz="711200" eaLnBrk="0" fontAlgn="base" hangingPunct="0">
              <a:spcBef>
                <a:spcPct val="0"/>
              </a:spcBef>
              <a:spcAft>
                <a:spcPct val="0"/>
              </a:spcAft>
              <a:defRPr sz="2400">
                <a:solidFill>
                  <a:schemeClr val="tx1"/>
                </a:solidFill>
                <a:latin typeface="Times New Roman" panose="02020603050405020304" pitchFamily="18" charset="0"/>
              </a:defRPr>
            </a:lvl6pPr>
            <a:lvl7pPr marL="2525713" defTabSz="711200" eaLnBrk="0" fontAlgn="base" hangingPunct="0">
              <a:spcBef>
                <a:spcPct val="0"/>
              </a:spcBef>
              <a:spcAft>
                <a:spcPct val="0"/>
              </a:spcAft>
              <a:defRPr sz="2400">
                <a:solidFill>
                  <a:schemeClr val="tx1"/>
                </a:solidFill>
                <a:latin typeface="Times New Roman" panose="02020603050405020304" pitchFamily="18" charset="0"/>
              </a:defRPr>
            </a:lvl7pPr>
            <a:lvl8pPr marL="2982913" defTabSz="711200" eaLnBrk="0" fontAlgn="base" hangingPunct="0">
              <a:spcBef>
                <a:spcPct val="0"/>
              </a:spcBef>
              <a:spcAft>
                <a:spcPct val="0"/>
              </a:spcAft>
              <a:defRPr sz="2400">
                <a:solidFill>
                  <a:schemeClr val="tx1"/>
                </a:solidFill>
                <a:latin typeface="Times New Roman" panose="02020603050405020304" pitchFamily="18" charset="0"/>
              </a:defRPr>
            </a:lvl8pPr>
            <a:lvl9pPr marL="3440113" defTabSz="7112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solidFill>
                  <a:schemeClr val="accent1"/>
                </a:solidFill>
                <a:latin typeface="+mn-lt"/>
              </a:rPr>
              <a:t>0.52</a:t>
            </a:r>
          </a:p>
        </p:txBody>
      </p:sp>
      <p:sp>
        <p:nvSpPr>
          <p:cNvPr id="439309" name="Rectangle 13">
            <a:extLst>
              <a:ext uri="{FF2B5EF4-FFF2-40B4-BE49-F238E27FC236}">
                <a16:creationId xmlns:a16="http://schemas.microsoft.com/office/drawing/2014/main" id="{252DAAD7-A356-BA40-9480-654C6E5359BF}"/>
              </a:ext>
            </a:extLst>
          </p:cNvPr>
          <p:cNvSpPr>
            <a:spLocks noChangeArrowheads="1"/>
          </p:cNvSpPr>
          <p:nvPr/>
        </p:nvSpPr>
        <p:spPr bwMode="auto">
          <a:xfrm>
            <a:off x="4295775" y="2955925"/>
            <a:ext cx="925513" cy="452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0962" tIns="41275" rIns="80962" bIns="41275">
            <a:spAutoFit/>
          </a:bodyPr>
          <a:lstStyle>
            <a:lvl1pPr defTabSz="711200">
              <a:defRPr sz="2400">
                <a:solidFill>
                  <a:schemeClr val="tx1"/>
                </a:solidFill>
                <a:latin typeface="Times New Roman" panose="02020603050405020304" pitchFamily="18" charset="0"/>
              </a:defRPr>
            </a:lvl1pPr>
            <a:lvl2pPr marL="403225" defTabSz="711200">
              <a:defRPr sz="2400">
                <a:solidFill>
                  <a:schemeClr val="tx1"/>
                </a:solidFill>
                <a:latin typeface="Times New Roman" panose="02020603050405020304" pitchFamily="18" charset="0"/>
              </a:defRPr>
            </a:lvl2pPr>
            <a:lvl3pPr marL="806450" defTabSz="711200">
              <a:defRPr sz="2400">
                <a:solidFill>
                  <a:schemeClr val="tx1"/>
                </a:solidFill>
                <a:latin typeface="Times New Roman" panose="02020603050405020304" pitchFamily="18" charset="0"/>
              </a:defRPr>
            </a:lvl3pPr>
            <a:lvl4pPr marL="1208088" defTabSz="711200">
              <a:defRPr sz="2400">
                <a:solidFill>
                  <a:schemeClr val="tx1"/>
                </a:solidFill>
                <a:latin typeface="Times New Roman" panose="02020603050405020304" pitchFamily="18" charset="0"/>
              </a:defRPr>
            </a:lvl4pPr>
            <a:lvl5pPr marL="1611313" defTabSz="711200">
              <a:defRPr sz="2400">
                <a:solidFill>
                  <a:schemeClr val="tx1"/>
                </a:solidFill>
                <a:latin typeface="Times New Roman" panose="02020603050405020304" pitchFamily="18" charset="0"/>
              </a:defRPr>
            </a:lvl5pPr>
            <a:lvl6pPr marL="2068513" defTabSz="711200" eaLnBrk="0" fontAlgn="base" hangingPunct="0">
              <a:spcBef>
                <a:spcPct val="0"/>
              </a:spcBef>
              <a:spcAft>
                <a:spcPct val="0"/>
              </a:spcAft>
              <a:defRPr sz="2400">
                <a:solidFill>
                  <a:schemeClr val="tx1"/>
                </a:solidFill>
                <a:latin typeface="Times New Roman" panose="02020603050405020304" pitchFamily="18" charset="0"/>
              </a:defRPr>
            </a:lvl6pPr>
            <a:lvl7pPr marL="2525713" defTabSz="711200" eaLnBrk="0" fontAlgn="base" hangingPunct="0">
              <a:spcBef>
                <a:spcPct val="0"/>
              </a:spcBef>
              <a:spcAft>
                <a:spcPct val="0"/>
              </a:spcAft>
              <a:defRPr sz="2400">
                <a:solidFill>
                  <a:schemeClr val="tx1"/>
                </a:solidFill>
                <a:latin typeface="Times New Roman" panose="02020603050405020304" pitchFamily="18" charset="0"/>
              </a:defRPr>
            </a:lvl7pPr>
            <a:lvl8pPr marL="2982913" defTabSz="711200" eaLnBrk="0" fontAlgn="base" hangingPunct="0">
              <a:spcBef>
                <a:spcPct val="0"/>
              </a:spcBef>
              <a:spcAft>
                <a:spcPct val="0"/>
              </a:spcAft>
              <a:defRPr sz="2400">
                <a:solidFill>
                  <a:schemeClr val="tx1"/>
                </a:solidFill>
                <a:latin typeface="Times New Roman" panose="02020603050405020304" pitchFamily="18" charset="0"/>
              </a:defRPr>
            </a:lvl8pPr>
            <a:lvl9pPr marL="3440113" defTabSz="7112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solidFill>
                  <a:schemeClr val="accent1"/>
                </a:solidFill>
                <a:latin typeface="+mn-lt"/>
              </a:rPr>
              <a:t>0.48</a:t>
            </a:r>
          </a:p>
        </p:txBody>
      </p:sp>
      <p:sp>
        <p:nvSpPr>
          <p:cNvPr id="439310" name="Rectangle 14">
            <a:extLst>
              <a:ext uri="{FF2B5EF4-FFF2-40B4-BE49-F238E27FC236}">
                <a16:creationId xmlns:a16="http://schemas.microsoft.com/office/drawing/2014/main" id="{8CF8A1B0-5FF2-C242-855D-594311234734}"/>
              </a:ext>
            </a:extLst>
          </p:cNvPr>
          <p:cNvSpPr>
            <a:spLocks noChangeArrowheads="1"/>
          </p:cNvSpPr>
          <p:nvPr/>
        </p:nvSpPr>
        <p:spPr bwMode="auto">
          <a:xfrm>
            <a:off x="6778625" y="1550988"/>
            <a:ext cx="976228" cy="5142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0962" tIns="41275" rIns="80962" bIns="41275">
            <a:spAutoFit/>
          </a:bodyPr>
          <a:lstStyle>
            <a:lvl1pPr defTabSz="711200">
              <a:defRPr sz="2400">
                <a:solidFill>
                  <a:schemeClr val="tx1"/>
                </a:solidFill>
                <a:latin typeface="Times New Roman" panose="02020603050405020304" pitchFamily="18" charset="0"/>
              </a:defRPr>
            </a:lvl1pPr>
            <a:lvl2pPr marL="403225" defTabSz="711200">
              <a:defRPr sz="2400">
                <a:solidFill>
                  <a:schemeClr val="tx1"/>
                </a:solidFill>
                <a:latin typeface="Times New Roman" panose="02020603050405020304" pitchFamily="18" charset="0"/>
              </a:defRPr>
            </a:lvl2pPr>
            <a:lvl3pPr marL="806450" defTabSz="711200">
              <a:defRPr sz="2400">
                <a:solidFill>
                  <a:schemeClr val="tx1"/>
                </a:solidFill>
                <a:latin typeface="Times New Roman" panose="02020603050405020304" pitchFamily="18" charset="0"/>
              </a:defRPr>
            </a:lvl3pPr>
            <a:lvl4pPr marL="1208088" defTabSz="711200">
              <a:defRPr sz="2400">
                <a:solidFill>
                  <a:schemeClr val="tx1"/>
                </a:solidFill>
                <a:latin typeface="Times New Roman" panose="02020603050405020304" pitchFamily="18" charset="0"/>
              </a:defRPr>
            </a:lvl4pPr>
            <a:lvl5pPr marL="1611313" defTabSz="711200">
              <a:defRPr sz="2400">
                <a:solidFill>
                  <a:schemeClr val="tx1"/>
                </a:solidFill>
                <a:latin typeface="Times New Roman" panose="02020603050405020304" pitchFamily="18" charset="0"/>
              </a:defRPr>
            </a:lvl5pPr>
            <a:lvl6pPr marL="2068513" defTabSz="711200" eaLnBrk="0" fontAlgn="base" hangingPunct="0">
              <a:spcBef>
                <a:spcPct val="0"/>
              </a:spcBef>
              <a:spcAft>
                <a:spcPct val="0"/>
              </a:spcAft>
              <a:defRPr sz="2400">
                <a:solidFill>
                  <a:schemeClr val="tx1"/>
                </a:solidFill>
                <a:latin typeface="Times New Roman" panose="02020603050405020304" pitchFamily="18" charset="0"/>
              </a:defRPr>
            </a:lvl6pPr>
            <a:lvl7pPr marL="2525713" defTabSz="711200" eaLnBrk="0" fontAlgn="base" hangingPunct="0">
              <a:spcBef>
                <a:spcPct val="0"/>
              </a:spcBef>
              <a:spcAft>
                <a:spcPct val="0"/>
              </a:spcAft>
              <a:defRPr sz="2400">
                <a:solidFill>
                  <a:schemeClr val="tx1"/>
                </a:solidFill>
                <a:latin typeface="Times New Roman" panose="02020603050405020304" pitchFamily="18" charset="0"/>
              </a:defRPr>
            </a:lvl7pPr>
            <a:lvl8pPr marL="2982913" defTabSz="711200" eaLnBrk="0" fontAlgn="base" hangingPunct="0">
              <a:spcBef>
                <a:spcPct val="0"/>
              </a:spcBef>
              <a:spcAft>
                <a:spcPct val="0"/>
              </a:spcAft>
              <a:defRPr sz="2400">
                <a:solidFill>
                  <a:schemeClr val="tx1"/>
                </a:solidFill>
                <a:latin typeface="Times New Roman" panose="02020603050405020304" pitchFamily="18" charset="0"/>
              </a:defRPr>
            </a:lvl8pPr>
            <a:lvl9pPr marL="3440113" defTabSz="7112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2800" dirty="0">
                <a:solidFill>
                  <a:schemeClr val="accent1"/>
                </a:solidFill>
                <a:latin typeface="+mn-lt"/>
              </a:rPr>
              <a:t>0.36</a:t>
            </a:r>
          </a:p>
        </p:txBody>
      </p:sp>
      <p:sp>
        <p:nvSpPr>
          <p:cNvPr id="439311" name="Rectangle 15">
            <a:extLst>
              <a:ext uri="{FF2B5EF4-FFF2-40B4-BE49-F238E27FC236}">
                <a16:creationId xmlns:a16="http://schemas.microsoft.com/office/drawing/2014/main" id="{E4BD3913-17B1-CB4A-A63E-EA7EF310DAD5}"/>
              </a:ext>
            </a:extLst>
          </p:cNvPr>
          <p:cNvSpPr>
            <a:spLocks noChangeArrowheads="1"/>
          </p:cNvSpPr>
          <p:nvPr/>
        </p:nvSpPr>
        <p:spPr bwMode="auto">
          <a:xfrm>
            <a:off x="6831013" y="3006725"/>
            <a:ext cx="976228" cy="5142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0962" tIns="41275" rIns="80962" bIns="41275">
            <a:spAutoFit/>
          </a:bodyPr>
          <a:lstStyle>
            <a:lvl1pPr defTabSz="711200">
              <a:defRPr sz="2400">
                <a:solidFill>
                  <a:schemeClr val="tx1"/>
                </a:solidFill>
                <a:latin typeface="Times New Roman" panose="02020603050405020304" pitchFamily="18" charset="0"/>
              </a:defRPr>
            </a:lvl1pPr>
            <a:lvl2pPr marL="403225" defTabSz="711200">
              <a:defRPr sz="2400">
                <a:solidFill>
                  <a:schemeClr val="tx1"/>
                </a:solidFill>
                <a:latin typeface="Times New Roman" panose="02020603050405020304" pitchFamily="18" charset="0"/>
              </a:defRPr>
            </a:lvl2pPr>
            <a:lvl3pPr marL="806450" defTabSz="711200">
              <a:defRPr sz="2400">
                <a:solidFill>
                  <a:schemeClr val="tx1"/>
                </a:solidFill>
                <a:latin typeface="Times New Roman" panose="02020603050405020304" pitchFamily="18" charset="0"/>
              </a:defRPr>
            </a:lvl3pPr>
            <a:lvl4pPr marL="1208088" defTabSz="711200">
              <a:defRPr sz="2400">
                <a:solidFill>
                  <a:schemeClr val="tx1"/>
                </a:solidFill>
                <a:latin typeface="Times New Roman" panose="02020603050405020304" pitchFamily="18" charset="0"/>
              </a:defRPr>
            </a:lvl4pPr>
            <a:lvl5pPr marL="1611313" defTabSz="711200">
              <a:defRPr sz="2400">
                <a:solidFill>
                  <a:schemeClr val="tx1"/>
                </a:solidFill>
                <a:latin typeface="Times New Roman" panose="02020603050405020304" pitchFamily="18" charset="0"/>
              </a:defRPr>
            </a:lvl5pPr>
            <a:lvl6pPr marL="2068513" defTabSz="711200" eaLnBrk="0" fontAlgn="base" hangingPunct="0">
              <a:spcBef>
                <a:spcPct val="0"/>
              </a:spcBef>
              <a:spcAft>
                <a:spcPct val="0"/>
              </a:spcAft>
              <a:defRPr sz="2400">
                <a:solidFill>
                  <a:schemeClr val="tx1"/>
                </a:solidFill>
                <a:latin typeface="Times New Roman" panose="02020603050405020304" pitchFamily="18" charset="0"/>
              </a:defRPr>
            </a:lvl6pPr>
            <a:lvl7pPr marL="2525713" defTabSz="711200" eaLnBrk="0" fontAlgn="base" hangingPunct="0">
              <a:spcBef>
                <a:spcPct val="0"/>
              </a:spcBef>
              <a:spcAft>
                <a:spcPct val="0"/>
              </a:spcAft>
              <a:defRPr sz="2400">
                <a:solidFill>
                  <a:schemeClr val="tx1"/>
                </a:solidFill>
                <a:latin typeface="Times New Roman" panose="02020603050405020304" pitchFamily="18" charset="0"/>
              </a:defRPr>
            </a:lvl7pPr>
            <a:lvl8pPr marL="2982913" defTabSz="711200" eaLnBrk="0" fontAlgn="base" hangingPunct="0">
              <a:spcBef>
                <a:spcPct val="0"/>
              </a:spcBef>
              <a:spcAft>
                <a:spcPct val="0"/>
              </a:spcAft>
              <a:defRPr sz="2400">
                <a:solidFill>
                  <a:schemeClr val="tx1"/>
                </a:solidFill>
                <a:latin typeface="Times New Roman" panose="02020603050405020304" pitchFamily="18" charset="0"/>
              </a:defRPr>
            </a:lvl8pPr>
            <a:lvl9pPr marL="3440113" defTabSz="7112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2800">
                <a:solidFill>
                  <a:schemeClr val="accent1"/>
                </a:solidFill>
                <a:latin typeface="+mn-lt"/>
              </a:rPr>
              <a:t>0.20</a:t>
            </a:r>
          </a:p>
        </p:txBody>
      </p:sp>
      <p:sp>
        <p:nvSpPr>
          <p:cNvPr id="439312" name="Rectangle 16">
            <a:extLst>
              <a:ext uri="{FF2B5EF4-FFF2-40B4-BE49-F238E27FC236}">
                <a16:creationId xmlns:a16="http://schemas.microsoft.com/office/drawing/2014/main" id="{01E68087-0A7A-3246-92B9-0D26B5F58A96}"/>
              </a:ext>
            </a:extLst>
          </p:cNvPr>
          <p:cNvSpPr>
            <a:spLocks noChangeArrowheads="1"/>
          </p:cNvSpPr>
          <p:nvPr/>
        </p:nvSpPr>
        <p:spPr bwMode="auto">
          <a:xfrm>
            <a:off x="6859588" y="5303838"/>
            <a:ext cx="976228" cy="5142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0962" tIns="41275" rIns="80962" bIns="41275">
            <a:spAutoFit/>
          </a:bodyPr>
          <a:lstStyle>
            <a:lvl1pPr defTabSz="711200">
              <a:defRPr sz="2400">
                <a:solidFill>
                  <a:schemeClr val="tx1"/>
                </a:solidFill>
                <a:latin typeface="Times New Roman" panose="02020603050405020304" pitchFamily="18" charset="0"/>
              </a:defRPr>
            </a:lvl1pPr>
            <a:lvl2pPr marL="403225" defTabSz="711200">
              <a:defRPr sz="2400">
                <a:solidFill>
                  <a:schemeClr val="tx1"/>
                </a:solidFill>
                <a:latin typeface="Times New Roman" panose="02020603050405020304" pitchFamily="18" charset="0"/>
              </a:defRPr>
            </a:lvl2pPr>
            <a:lvl3pPr marL="806450" defTabSz="711200">
              <a:defRPr sz="2400">
                <a:solidFill>
                  <a:schemeClr val="tx1"/>
                </a:solidFill>
                <a:latin typeface="Times New Roman" panose="02020603050405020304" pitchFamily="18" charset="0"/>
              </a:defRPr>
            </a:lvl3pPr>
            <a:lvl4pPr marL="1208088" defTabSz="711200">
              <a:defRPr sz="2400">
                <a:solidFill>
                  <a:schemeClr val="tx1"/>
                </a:solidFill>
                <a:latin typeface="Times New Roman" panose="02020603050405020304" pitchFamily="18" charset="0"/>
              </a:defRPr>
            </a:lvl4pPr>
            <a:lvl5pPr marL="1611313" defTabSz="711200">
              <a:defRPr sz="2400">
                <a:solidFill>
                  <a:schemeClr val="tx1"/>
                </a:solidFill>
                <a:latin typeface="Times New Roman" panose="02020603050405020304" pitchFamily="18" charset="0"/>
              </a:defRPr>
            </a:lvl5pPr>
            <a:lvl6pPr marL="2068513" defTabSz="711200" eaLnBrk="0" fontAlgn="base" hangingPunct="0">
              <a:spcBef>
                <a:spcPct val="0"/>
              </a:spcBef>
              <a:spcAft>
                <a:spcPct val="0"/>
              </a:spcAft>
              <a:defRPr sz="2400">
                <a:solidFill>
                  <a:schemeClr val="tx1"/>
                </a:solidFill>
                <a:latin typeface="Times New Roman" panose="02020603050405020304" pitchFamily="18" charset="0"/>
              </a:defRPr>
            </a:lvl6pPr>
            <a:lvl7pPr marL="2525713" defTabSz="711200" eaLnBrk="0" fontAlgn="base" hangingPunct="0">
              <a:spcBef>
                <a:spcPct val="0"/>
              </a:spcBef>
              <a:spcAft>
                <a:spcPct val="0"/>
              </a:spcAft>
              <a:defRPr sz="2400">
                <a:solidFill>
                  <a:schemeClr val="tx1"/>
                </a:solidFill>
                <a:latin typeface="Times New Roman" panose="02020603050405020304" pitchFamily="18" charset="0"/>
              </a:defRPr>
            </a:lvl7pPr>
            <a:lvl8pPr marL="2982913" defTabSz="711200" eaLnBrk="0" fontAlgn="base" hangingPunct="0">
              <a:spcBef>
                <a:spcPct val="0"/>
              </a:spcBef>
              <a:spcAft>
                <a:spcPct val="0"/>
              </a:spcAft>
              <a:defRPr sz="2400">
                <a:solidFill>
                  <a:schemeClr val="tx1"/>
                </a:solidFill>
                <a:latin typeface="Times New Roman" panose="02020603050405020304" pitchFamily="18" charset="0"/>
              </a:defRPr>
            </a:lvl8pPr>
            <a:lvl9pPr marL="3440113" defTabSz="7112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2800" dirty="0">
                <a:solidFill>
                  <a:schemeClr val="accent1"/>
                </a:solidFill>
                <a:latin typeface="+mn-lt"/>
              </a:rPr>
              <a:t>0.01</a:t>
            </a:r>
          </a:p>
        </p:txBody>
      </p:sp>
      <p:sp>
        <p:nvSpPr>
          <p:cNvPr id="439313" name="Freeform 17">
            <a:extLst>
              <a:ext uri="{FF2B5EF4-FFF2-40B4-BE49-F238E27FC236}">
                <a16:creationId xmlns:a16="http://schemas.microsoft.com/office/drawing/2014/main" id="{4D5C9B8D-4614-8748-B572-463A5F2B68EE}"/>
              </a:ext>
            </a:extLst>
          </p:cNvPr>
          <p:cNvSpPr>
            <a:spLocks/>
          </p:cNvSpPr>
          <p:nvPr/>
        </p:nvSpPr>
        <p:spPr bwMode="auto">
          <a:xfrm>
            <a:off x="4295775" y="4057650"/>
            <a:ext cx="2425700" cy="825500"/>
          </a:xfrm>
          <a:custGeom>
            <a:avLst/>
            <a:gdLst>
              <a:gd name="T0" fmla="*/ 0 w 1528"/>
              <a:gd name="T1" fmla="*/ 519 h 520"/>
              <a:gd name="T2" fmla="*/ 0 w 1528"/>
              <a:gd name="T3" fmla="*/ 0 h 520"/>
              <a:gd name="T4" fmla="*/ 1527 w 1528"/>
              <a:gd name="T5" fmla="*/ 0 h 520"/>
            </a:gdLst>
            <a:ahLst/>
            <a:cxnLst>
              <a:cxn ang="0">
                <a:pos x="T0" y="T1"/>
              </a:cxn>
              <a:cxn ang="0">
                <a:pos x="T2" y="T3"/>
              </a:cxn>
              <a:cxn ang="0">
                <a:pos x="T4" y="T5"/>
              </a:cxn>
            </a:cxnLst>
            <a:rect l="0" t="0" r="r" b="b"/>
            <a:pathLst>
              <a:path w="1528" h="520">
                <a:moveTo>
                  <a:pt x="0" y="519"/>
                </a:moveTo>
                <a:lnTo>
                  <a:pt x="0" y="0"/>
                </a:lnTo>
                <a:lnTo>
                  <a:pt x="1527" y="0"/>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39314" name="Freeform 18">
            <a:extLst>
              <a:ext uri="{FF2B5EF4-FFF2-40B4-BE49-F238E27FC236}">
                <a16:creationId xmlns:a16="http://schemas.microsoft.com/office/drawing/2014/main" id="{D8C62E83-890E-654B-B878-BDB7B2007BFA}"/>
              </a:ext>
            </a:extLst>
          </p:cNvPr>
          <p:cNvSpPr>
            <a:spLocks/>
          </p:cNvSpPr>
          <p:nvPr/>
        </p:nvSpPr>
        <p:spPr bwMode="auto">
          <a:xfrm>
            <a:off x="4295775" y="4835525"/>
            <a:ext cx="2457450" cy="738188"/>
          </a:xfrm>
          <a:custGeom>
            <a:avLst/>
            <a:gdLst>
              <a:gd name="T0" fmla="*/ 0 w 1548"/>
              <a:gd name="T1" fmla="*/ 0 h 465"/>
              <a:gd name="T2" fmla="*/ 0 w 1548"/>
              <a:gd name="T3" fmla="*/ 464 h 465"/>
              <a:gd name="T4" fmla="*/ 1547 w 1548"/>
              <a:gd name="T5" fmla="*/ 464 h 465"/>
            </a:gdLst>
            <a:ahLst/>
            <a:cxnLst>
              <a:cxn ang="0">
                <a:pos x="T0" y="T1"/>
              </a:cxn>
              <a:cxn ang="0">
                <a:pos x="T2" y="T3"/>
              </a:cxn>
              <a:cxn ang="0">
                <a:pos x="T4" y="T5"/>
              </a:cxn>
            </a:cxnLst>
            <a:rect l="0" t="0" r="r" b="b"/>
            <a:pathLst>
              <a:path w="1548" h="465">
                <a:moveTo>
                  <a:pt x="0" y="0"/>
                </a:moveTo>
                <a:lnTo>
                  <a:pt x="0" y="464"/>
                </a:lnTo>
                <a:lnTo>
                  <a:pt x="1547" y="464"/>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39315" name="Oval 19">
            <a:extLst>
              <a:ext uri="{FF2B5EF4-FFF2-40B4-BE49-F238E27FC236}">
                <a16:creationId xmlns:a16="http://schemas.microsoft.com/office/drawing/2014/main" id="{63E5D680-D158-0443-A088-D2F8C2BCA09A}"/>
              </a:ext>
            </a:extLst>
          </p:cNvPr>
          <p:cNvSpPr>
            <a:spLocks noChangeArrowheads="1"/>
          </p:cNvSpPr>
          <p:nvPr/>
        </p:nvSpPr>
        <p:spPr bwMode="auto">
          <a:xfrm>
            <a:off x="4051300" y="4624388"/>
            <a:ext cx="466725" cy="466725"/>
          </a:xfrm>
          <a:prstGeom prst="ellipse">
            <a:avLst/>
          </a:prstGeom>
          <a:solidFill>
            <a:schemeClr val="accent2"/>
          </a:solidFill>
          <a:ln w="50800">
            <a:solidFill>
              <a:schemeClr val="hlink"/>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9316" name="Rectangle 20">
            <a:extLst>
              <a:ext uri="{FF2B5EF4-FFF2-40B4-BE49-F238E27FC236}">
                <a16:creationId xmlns:a16="http://schemas.microsoft.com/office/drawing/2014/main" id="{0C4AAD16-7785-7344-8269-233F3C4FAE61}"/>
              </a:ext>
            </a:extLst>
          </p:cNvPr>
          <p:cNvSpPr>
            <a:spLocks noChangeArrowheads="1"/>
          </p:cNvSpPr>
          <p:nvPr/>
        </p:nvSpPr>
        <p:spPr bwMode="auto">
          <a:xfrm>
            <a:off x="5254625" y="5103203"/>
            <a:ext cx="799899" cy="4430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6200" tIns="36512" rIns="76200" bIns="36512">
            <a:spAutoFit/>
          </a:bodyPr>
          <a:lstStyle>
            <a:lvl1pPr defTabSz="606425">
              <a:defRPr sz="2400">
                <a:solidFill>
                  <a:schemeClr val="tx1"/>
                </a:solidFill>
                <a:latin typeface="Times New Roman" panose="02020603050405020304" pitchFamily="18" charset="0"/>
              </a:defRPr>
            </a:lvl1pPr>
            <a:lvl2pPr marL="371475" defTabSz="606425">
              <a:defRPr sz="2400">
                <a:solidFill>
                  <a:schemeClr val="tx1"/>
                </a:solidFill>
                <a:latin typeface="Times New Roman" panose="02020603050405020304" pitchFamily="18" charset="0"/>
              </a:defRPr>
            </a:lvl2pPr>
            <a:lvl3pPr marL="744538" defTabSz="606425">
              <a:defRPr sz="2400">
                <a:solidFill>
                  <a:schemeClr val="tx1"/>
                </a:solidFill>
                <a:latin typeface="Times New Roman" panose="02020603050405020304" pitchFamily="18" charset="0"/>
              </a:defRPr>
            </a:lvl3pPr>
            <a:lvl4pPr marL="1117600" defTabSz="606425">
              <a:defRPr sz="2400">
                <a:solidFill>
                  <a:schemeClr val="tx1"/>
                </a:solidFill>
                <a:latin typeface="Times New Roman" panose="02020603050405020304" pitchFamily="18" charset="0"/>
              </a:defRPr>
            </a:lvl4pPr>
            <a:lvl5pPr marL="1487488" defTabSz="606425">
              <a:defRPr sz="2400">
                <a:solidFill>
                  <a:schemeClr val="tx1"/>
                </a:solidFill>
                <a:latin typeface="Times New Roman" panose="02020603050405020304" pitchFamily="18" charset="0"/>
              </a:defRPr>
            </a:lvl5pPr>
            <a:lvl6pPr marL="1944688" defTabSz="606425" eaLnBrk="0" fontAlgn="base" hangingPunct="0">
              <a:spcBef>
                <a:spcPct val="0"/>
              </a:spcBef>
              <a:spcAft>
                <a:spcPct val="0"/>
              </a:spcAft>
              <a:defRPr sz="2400">
                <a:solidFill>
                  <a:schemeClr val="tx1"/>
                </a:solidFill>
                <a:latin typeface="Times New Roman" panose="02020603050405020304" pitchFamily="18" charset="0"/>
              </a:defRPr>
            </a:lvl6pPr>
            <a:lvl7pPr marL="2401888" defTabSz="606425" eaLnBrk="0" fontAlgn="base" hangingPunct="0">
              <a:spcBef>
                <a:spcPct val="0"/>
              </a:spcBef>
              <a:spcAft>
                <a:spcPct val="0"/>
              </a:spcAft>
              <a:defRPr sz="2400">
                <a:solidFill>
                  <a:schemeClr val="tx1"/>
                </a:solidFill>
                <a:latin typeface="Times New Roman" panose="02020603050405020304" pitchFamily="18" charset="0"/>
              </a:defRPr>
            </a:lvl7pPr>
            <a:lvl8pPr marL="2859088" defTabSz="606425" eaLnBrk="0" fontAlgn="base" hangingPunct="0">
              <a:spcBef>
                <a:spcPct val="0"/>
              </a:spcBef>
              <a:spcAft>
                <a:spcPct val="0"/>
              </a:spcAft>
              <a:defRPr sz="2400">
                <a:solidFill>
                  <a:schemeClr val="tx1"/>
                </a:solidFill>
                <a:latin typeface="Times New Roman" panose="02020603050405020304" pitchFamily="18" charset="0"/>
              </a:defRPr>
            </a:lvl8pPr>
            <a:lvl9pPr marL="3316288" defTabSz="6064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latin typeface="+mn-lt"/>
              </a:rPr>
              <a:t>OVE</a:t>
            </a:r>
          </a:p>
        </p:txBody>
      </p:sp>
      <p:sp>
        <p:nvSpPr>
          <p:cNvPr id="439317" name="Rectangle 21">
            <a:extLst>
              <a:ext uri="{FF2B5EF4-FFF2-40B4-BE49-F238E27FC236}">
                <a16:creationId xmlns:a16="http://schemas.microsoft.com/office/drawing/2014/main" id="{EC927A5B-CB03-AD44-B01E-B1DEF06A41B0}"/>
              </a:ext>
            </a:extLst>
          </p:cNvPr>
          <p:cNvSpPr>
            <a:spLocks noChangeArrowheads="1"/>
          </p:cNvSpPr>
          <p:nvPr/>
        </p:nvSpPr>
        <p:spPr bwMode="auto">
          <a:xfrm>
            <a:off x="5227384" y="3636009"/>
            <a:ext cx="788677" cy="4430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6200" tIns="36512" rIns="76200" bIns="36512">
            <a:spAutoFit/>
          </a:bodyPr>
          <a:lstStyle>
            <a:lvl1pPr defTabSz="606425">
              <a:defRPr sz="2400">
                <a:solidFill>
                  <a:schemeClr val="tx1"/>
                </a:solidFill>
                <a:latin typeface="Times New Roman" panose="02020603050405020304" pitchFamily="18" charset="0"/>
              </a:defRPr>
            </a:lvl1pPr>
            <a:lvl2pPr marL="371475" defTabSz="606425">
              <a:defRPr sz="2400">
                <a:solidFill>
                  <a:schemeClr val="tx1"/>
                </a:solidFill>
                <a:latin typeface="Times New Roman" panose="02020603050405020304" pitchFamily="18" charset="0"/>
              </a:defRPr>
            </a:lvl2pPr>
            <a:lvl3pPr marL="744538" defTabSz="606425">
              <a:defRPr sz="2400">
                <a:solidFill>
                  <a:schemeClr val="tx1"/>
                </a:solidFill>
                <a:latin typeface="Times New Roman" panose="02020603050405020304" pitchFamily="18" charset="0"/>
              </a:defRPr>
            </a:lvl3pPr>
            <a:lvl4pPr marL="1117600" defTabSz="606425">
              <a:defRPr sz="2400">
                <a:solidFill>
                  <a:schemeClr val="tx1"/>
                </a:solidFill>
                <a:latin typeface="Times New Roman" panose="02020603050405020304" pitchFamily="18" charset="0"/>
              </a:defRPr>
            </a:lvl4pPr>
            <a:lvl5pPr marL="1487488" defTabSz="606425">
              <a:defRPr sz="2400">
                <a:solidFill>
                  <a:schemeClr val="tx1"/>
                </a:solidFill>
                <a:latin typeface="Times New Roman" panose="02020603050405020304" pitchFamily="18" charset="0"/>
              </a:defRPr>
            </a:lvl5pPr>
            <a:lvl6pPr marL="1944688" defTabSz="606425" eaLnBrk="0" fontAlgn="base" hangingPunct="0">
              <a:spcBef>
                <a:spcPct val="0"/>
              </a:spcBef>
              <a:spcAft>
                <a:spcPct val="0"/>
              </a:spcAft>
              <a:defRPr sz="2400">
                <a:solidFill>
                  <a:schemeClr val="tx1"/>
                </a:solidFill>
                <a:latin typeface="Times New Roman" panose="02020603050405020304" pitchFamily="18" charset="0"/>
              </a:defRPr>
            </a:lvl6pPr>
            <a:lvl7pPr marL="2401888" defTabSz="606425" eaLnBrk="0" fontAlgn="base" hangingPunct="0">
              <a:spcBef>
                <a:spcPct val="0"/>
              </a:spcBef>
              <a:spcAft>
                <a:spcPct val="0"/>
              </a:spcAft>
              <a:defRPr sz="2400">
                <a:solidFill>
                  <a:schemeClr val="tx1"/>
                </a:solidFill>
                <a:latin typeface="Times New Roman" panose="02020603050405020304" pitchFamily="18" charset="0"/>
              </a:defRPr>
            </a:lvl7pPr>
            <a:lvl8pPr marL="2859088" defTabSz="606425" eaLnBrk="0" fontAlgn="base" hangingPunct="0">
              <a:spcBef>
                <a:spcPct val="0"/>
              </a:spcBef>
              <a:spcAft>
                <a:spcPct val="0"/>
              </a:spcAft>
              <a:defRPr sz="2400">
                <a:solidFill>
                  <a:schemeClr val="tx1"/>
                </a:solidFill>
                <a:latin typeface="Times New Roman" panose="02020603050405020304" pitchFamily="18" charset="0"/>
              </a:defRPr>
            </a:lvl8pPr>
            <a:lvl9pPr marL="3316288" defTabSz="6064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latin typeface="+mn-lt"/>
              </a:rPr>
              <a:t>HVE</a:t>
            </a:r>
          </a:p>
        </p:txBody>
      </p:sp>
      <p:sp>
        <p:nvSpPr>
          <p:cNvPr id="439318" name="Rectangle 22">
            <a:extLst>
              <a:ext uri="{FF2B5EF4-FFF2-40B4-BE49-F238E27FC236}">
                <a16:creationId xmlns:a16="http://schemas.microsoft.com/office/drawing/2014/main" id="{4166E269-5119-A54E-8C2C-FDCE9B83BF88}"/>
              </a:ext>
            </a:extLst>
          </p:cNvPr>
          <p:cNvSpPr>
            <a:spLocks noChangeArrowheads="1"/>
          </p:cNvSpPr>
          <p:nvPr/>
        </p:nvSpPr>
        <p:spPr bwMode="auto">
          <a:xfrm>
            <a:off x="4295775" y="4032250"/>
            <a:ext cx="862415" cy="452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0962" tIns="41275" rIns="80962" bIns="41275">
            <a:spAutoFit/>
          </a:bodyPr>
          <a:lstStyle>
            <a:lvl1pPr defTabSz="711200">
              <a:defRPr sz="2400">
                <a:solidFill>
                  <a:schemeClr val="tx1"/>
                </a:solidFill>
                <a:latin typeface="Times New Roman" panose="02020603050405020304" pitchFamily="18" charset="0"/>
              </a:defRPr>
            </a:lvl1pPr>
            <a:lvl2pPr marL="403225" defTabSz="711200">
              <a:defRPr sz="2400">
                <a:solidFill>
                  <a:schemeClr val="tx1"/>
                </a:solidFill>
                <a:latin typeface="Times New Roman" panose="02020603050405020304" pitchFamily="18" charset="0"/>
              </a:defRPr>
            </a:lvl2pPr>
            <a:lvl3pPr marL="806450" defTabSz="711200">
              <a:defRPr sz="2400">
                <a:solidFill>
                  <a:schemeClr val="tx1"/>
                </a:solidFill>
                <a:latin typeface="Times New Roman" panose="02020603050405020304" pitchFamily="18" charset="0"/>
              </a:defRPr>
            </a:lvl3pPr>
            <a:lvl4pPr marL="1208088" defTabSz="711200">
              <a:defRPr sz="2400">
                <a:solidFill>
                  <a:schemeClr val="tx1"/>
                </a:solidFill>
                <a:latin typeface="Times New Roman" panose="02020603050405020304" pitchFamily="18" charset="0"/>
              </a:defRPr>
            </a:lvl4pPr>
            <a:lvl5pPr marL="1611313" defTabSz="711200">
              <a:defRPr sz="2400">
                <a:solidFill>
                  <a:schemeClr val="tx1"/>
                </a:solidFill>
                <a:latin typeface="Times New Roman" panose="02020603050405020304" pitchFamily="18" charset="0"/>
              </a:defRPr>
            </a:lvl5pPr>
            <a:lvl6pPr marL="2068513" defTabSz="711200" eaLnBrk="0" fontAlgn="base" hangingPunct="0">
              <a:spcBef>
                <a:spcPct val="0"/>
              </a:spcBef>
              <a:spcAft>
                <a:spcPct val="0"/>
              </a:spcAft>
              <a:defRPr sz="2400">
                <a:solidFill>
                  <a:schemeClr val="tx1"/>
                </a:solidFill>
                <a:latin typeface="Times New Roman" panose="02020603050405020304" pitchFamily="18" charset="0"/>
              </a:defRPr>
            </a:lvl6pPr>
            <a:lvl7pPr marL="2525713" defTabSz="711200" eaLnBrk="0" fontAlgn="base" hangingPunct="0">
              <a:spcBef>
                <a:spcPct val="0"/>
              </a:spcBef>
              <a:spcAft>
                <a:spcPct val="0"/>
              </a:spcAft>
              <a:defRPr sz="2400">
                <a:solidFill>
                  <a:schemeClr val="tx1"/>
                </a:solidFill>
                <a:latin typeface="Times New Roman" panose="02020603050405020304" pitchFamily="18" charset="0"/>
              </a:defRPr>
            </a:lvl7pPr>
            <a:lvl8pPr marL="2982913" defTabSz="711200" eaLnBrk="0" fontAlgn="base" hangingPunct="0">
              <a:spcBef>
                <a:spcPct val="0"/>
              </a:spcBef>
              <a:spcAft>
                <a:spcPct val="0"/>
              </a:spcAft>
              <a:defRPr sz="2400">
                <a:solidFill>
                  <a:schemeClr val="tx1"/>
                </a:solidFill>
                <a:latin typeface="Times New Roman" panose="02020603050405020304" pitchFamily="18" charset="0"/>
              </a:defRPr>
            </a:lvl8pPr>
            <a:lvl9pPr marL="3440113" defTabSz="7112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solidFill>
                  <a:schemeClr val="accent1"/>
                </a:solidFill>
                <a:latin typeface="+mn-lt"/>
              </a:rPr>
              <a:t>0.52</a:t>
            </a:r>
          </a:p>
        </p:txBody>
      </p:sp>
      <p:sp>
        <p:nvSpPr>
          <p:cNvPr id="439319" name="Rectangle 23">
            <a:extLst>
              <a:ext uri="{FF2B5EF4-FFF2-40B4-BE49-F238E27FC236}">
                <a16:creationId xmlns:a16="http://schemas.microsoft.com/office/drawing/2014/main" id="{0E702AC3-461D-734E-AC10-9577A711DCCB}"/>
              </a:ext>
            </a:extLst>
          </p:cNvPr>
          <p:cNvSpPr>
            <a:spLocks noChangeArrowheads="1"/>
          </p:cNvSpPr>
          <p:nvPr/>
        </p:nvSpPr>
        <p:spPr bwMode="auto">
          <a:xfrm>
            <a:off x="4295775" y="5132388"/>
            <a:ext cx="925513" cy="452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0962" tIns="41275" rIns="80962" bIns="41275">
            <a:spAutoFit/>
          </a:bodyPr>
          <a:lstStyle>
            <a:lvl1pPr defTabSz="711200">
              <a:defRPr sz="2400">
                <a:solidFill>
                  <a:schemeClr val="tx1"/>
                </a:solidFill>
                <a:latin typeface="Times New Roman" panose="02020603050405020304" pitchFamily="18" charset="0"/>
              </a:defRPr>
            </a:lvl1pPr>
            <a:lvl2pPr marL="403225" defTabSz="711200">
              <a:defRPr sz="2400">
                <a:solidFill>
                  <a:schemeClr val="tx1"/>
                </a:solidFill>
                <a:latin typeface="Times New Roman" panose="02020603050405020304" pitchFamily="18" charset="0"/>
              </a:defRPr>
            </a:lvl2pPr>
            <a:lvl3pPr marL="806450" defTabSz="711200">
              <a:defRPr sz="2400">
                <a:solidFill>
                  <a:schemeClr val="tx1"/>
                </a:solidFill>
                <a:latin typeface="Times New Roman" panose="02020603050405020304" pitchFamily="18" charset="0"/>
              </a:defRPr>
            </a:lvl3pPr>
            <a:lvl4pPr marL="1208088" defTabSz="711200">
              <a:defRPr sz="2400">
                <a:solidFill>
                  <a:schemeClr val="tx1"/>
                </a:solidFill>
                <a:latin typeface="Times New Roman" panose="02020603050405020304" pitchFamily="18" charset="0"/>
              </a:defRPr>
            </a:lvl4pPr>
            <a:lvl5pPr marL="1611313" defTabSz="711200">
              <a:defRPr sz="2400">
                <a:solidFill>
                  <a:schemeClr val="tx1"/>
                </a:solidFill>
                <a:latin typeface="Times New Roman" panose="02020603050405020304" pitchFamily="18" charset="0"/>
              </a:defRPr>
            </a:lvl5pPr>
            <a:lvl6pPr marL="2068513" defTabSz="711200" eaLnBrk="0" fontAlgn="base" hangingPunct="0">
              <a:spcBef>
                <a:spcPct val="0"/>
              </a:spcBef>
              <a:spcAft>
                <a:spcPct val="0"/>
              </a:spcAft>
              <a:defRPr sz="2400">
                <a:solidFill>
                  <a:schemeClr val="tx1"/>
                </a:solidFill>
                <a:latin typeface="Times New Roman" panose="02020603050405020304" pitchFamily="18" charset="0"/>
              </a:defRPr>
            </a:lvl6pPr>
            <a:lvl7pPr marL="2525713" defTabSz="711200" eaLnBrk="0" fontAlgn="base" hangingPunct="0">
              <a:spcBef>
                <a:spcPct val="0"/>
              </a:spcBef>
              <a:spcAft>
                <a:spcPct val="0"/>
              </a:spcAft>
              <a:defRPr sz="2400">
                <a:solidFill>
                  <a:schemeClr val="tx1"/>
                </a:solidFill>
                <a:latin typeface="Times New Roman" panose="02020603050405020304" pitchFamily="18" charset="0"/>
              </a:defRPr>
            </a:lvl7pPr>
            <a:lvl8pPr marL="2982913" defTabSz="711200" eaLnBrk="0" fontAlgn="base" hangingPunct="0">
              <a:spcBef>
                <a:spcPct val="0"/>
              </a:spcBef>
              <a:spcAft>
                <a:spcPct val="0"/>
              </a:spcAft>
              <a:defRPr sz="2400">
                <a:solidFill>
                  <a:schemeClr val="tx1"/>
                </a:solidFill>
                <a:latin typeface="Times New Roman" panose="02020603050405020304" pitchFamily="18" charset="0"/>
              </a:defRPr>
            </a:lvl8pPr>
            <a:lvl9pPr marL="3440113" defTabSz="7112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solidFill>
                  <a:schemeClr val="accent1"/>
                </a:solidFill>
                <a:latin typeface="+mn-lt"/>
              </a:rPr>
              <a:t>0.48</a:t>
            </a:r>
          </a:p>
        </p:txBody>
      </p:sp>
      <p:sp>
        <p:nvSpPr>
          <p:cNvPr id="439320" name="Rectangle 24">
            <a:extLst>
              <a:ext uri="{FF2B5EF4-FFF2-40B4-BE49-F238E27FC236}">
                <a16:creationId xmlns:a16="http://schemas.microsoft.com/office/drawing/2014/main" id="{9F2DD1BE-1281-4A46-8292-B1350F11D12E}"/>
              </a:ext>
            </a:extLst>
          </p:cNvPr>
          <p:cNvSpPr>
            <a:spLocks noChangeArrowheads="1"/>
          </p:cNvSpPr>
          <p:nvPr/>
        </p:nvSpPr>
        <p:spPr bwMode="auto">
          <a:xfrm>
            <a:off x="6873875" y="3865563"/>
            <a:ext cx="976228" cy="5142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0962" tIns="41275" rIns="80962" bIns="41275">
            <a:spAutoFit/>
          </a:bodyPr>
          <a:lstStyle>
            <a:lvl1pPr defTabSz="711200">
              <a:defRPr sz="2400">
                <a:solidFill>
                  <a:schemeClr val="tx1"/>
                </a:solidFill>
                <a:latin typeface="Times New Roman" panose="02020603050405020304" pitchFamily="18" charset="0"/>
              </a:defRPr>
            </a:lvl1pPr>
            <a:lvl2pPr marL="403225" defTabSz="711200">
              <a:defRPr sz="2400">
                <a:solidFill>
                  <a:schemeClr val="tx1"/>
                </a:solidFill>
                <a:latin typeface="Times New Roman" panose="02020603050405020304" pitchFamily="18" charset="0"/>
              </a:defRPr>
            </a:lvl2pPr>
            <a:lvl3pPr marL="806450" defTabSz="711200">
              <a:defRPr sz="2400">
                <a:solidFill>
                  <a:schemeClr val="tx1"/>
                </a:solidFill>
                <a:latin typeface="Times New Roman" panose="02020603050405020304" pitchFamily="18" charset="0"/>
              </a:defRPr>
            </a:lvl3pPr>
            <a:lvl4pPr marL="1208088" defTabSz="711200">
              <a:defRPr sz="2400">
                <a:solidFill>
                  <a:schemeClr val="tx1"/>
                </a:solidFill>
                <a:latin typeface="Times New Roman" panose="02020603050405020304" pitchFamily="18" charset="0"/>
              </a:defRPr>
            </a:lvl4pPr>
            <a:lvl5pPr marL="1611313" defTabSz="711200">
              <a:defRPr sz="2400">
                <a:solidFill>
                  <a:schemeClr val="tx1"/>
                </a:solidFill>
                <a:latin typeface="Times New Roman" panose="02020603050405020304" pitchFamily="18" charset="0"/>
              </a:defRPr>
            </a:lvl5pPr>
            <a:lvl6pPr marL="2068513" defTabSz="711200" eaLnBrk="0" fontAlgn="base" hangingPunct="0">
              <a:spcBef>
                <a:spcPct val="0"/>
              </a:spcBef>
              <a:spcAft>
                <a:spcPct val="0"/>
              </a:spcAft>
              <a:defRPr sz="2400">
                <a:solidFill>
                  <a:schemeClr val="tx1"/>
                </a:solidFill>
                <a:latin typeface="Times New Roman" panose="02020603050405020304" pitchFamily="18" charset="0"/>
              </a:defRPr>
            </a:lvl6pPr>
            <a:lvl7pPr marL="2525713" defTabSz="711200" eaLnBrk="0" fontAlgn="base" hangingPunct="0">
              <a:spcBef>
                <a:spcPct val="0"/>
              </a:spcBef>
              <a:spcAft>
                <a:spcPct val="0"/>
              </a:spcAft>
              <a:defRPr sz="2400">
                <a:solidFill>
                  <a:schemeClr val="tx1"/>
                </a:solidFill>
                <a:latin typeface="Times New Roman" panose="02020603050405020304" pitchFamily="18" charset="0"/>
              </a:defRPr>
            </a:lvl7pPr>
            <a:lvl8pPr marL="2982913" defTabSz="711200" eaLnBrk="0" fontAlgn="base" hangingPunct="0">
              <a:spcBef>
                <a:spcPct val="0"/>
              </a:spcBef>
              <a:spcAft>
                <a:spcPct val="0"/>
              </a:spcAft>
              <a:defRPr sz="2400">
                <a:solidFill>
                  <a:schemeClr val="tx1"/>
                </a:solidFill>
                <a:latin typeface="Times New Roman" panose="02020603050405020304" pitchFamily="18" charset="0"/>
              </a:defRPr>
            </a:lvl8pPr>
            <a:lvl9pPr marL="3440113" defTabSz="7112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2800">
                <a:solidFill>
                  <a:schemeClr val="accent1"/>
                </a:solidFill>
                <a:latin typeface="+mn-lt"/>
              </a:rPr>
              <a:t>0.71</a:t>
            </a:r>
          </a:p>
        </p:txBody>
      </p:sp>
      <p:sp>
        <p:nvSpPr>
          <p:cNvPr id="439321" name="Rectangle 25">
            <a:extLst>
              <a:ext uri="{FF2B5EF4-FFF2-40B4-BE49-F238E27FC236}">
                <a16:creationId xmlns:a16="http://schemas.microsoft.com/office/drawing/2014/main" id="{F9E27322-B0B2-084F-85CE-8478D94BCDCF}"/>
              </a:ext>
            </a:extLst>
          </p:cNvPr>
          <p:cNvSpPr>
            <a:spLocks noChangeArrowheads="1"/>
          </p:cNvSpPr>
          <p:nvPr/>
        </p:nvSpPr>
        <p:spPr bwMode="auto">
          <a:xfrm>
            <a:off x="707662" y="373583"/>
            <a:ext cx="5654675" cy="777875"/>
          </a:xfrm>
          <a:prstGeom prst="rect">
            <a:avLst/>
          </a:prstGeom>
          <a:solidFill>
            <a:schemeClr val="bg1"/>
          </a:solidFill>
          <a:ln w="508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dirty="0"/>
          </a:p>
        </p:txBody>
      </p:sp>
      <p:sp>
        <p:nvSpPr>
          <p:cNvPr id="439322" name="Rectangle 26">
            <a:extLst>
              <a:ext uri="{FF2B5EF4-FFF2-40B4-BE49-F238E27FC236}">
                <a16:creationId xmlns:a16="http://schemas.microsoft.com/office/drawing/2014/main" id="{47F1F595-5FC7-CA4C-A22A-B9A1C584E00C}"/>
              </a:ext>
            </a:extLst>
          </p:cNvPr>
          <p:cNvSpPr>
            <a:spLocks noChangeArrowheads="1"/>
          </p:cNvSpPr>
          <p:nvPr/>
        </p:nvSpPr>
        <p:spPr bwMode="auto">
          <a:xfrm>
            <a:off x="707661" y="545770"/>
            <a:ext cx="5566679" cy="4623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2075" tIns="46038" rIns="92075" bIns="46038">
            <a:spAutoFit/>
          </a:bodyPr>
          <a:lstStyle/>
          <a:p>
            <a:pPr algn="ctr"/>
            <a:r>
              <a:rPr lang="en-US" altLang="en-US" sz="2400" dirty="0">
                <a:solidFill>
                  <a:schemeClr val="tx2"/>
                </a:solidFill>
              </a:rPr>
              <a:t>0.52*0.36 + 0.48*0.20 = 0.2832</a:t>
            </a:r>
          </a:p>
        </p:txBody>
      </p:sp>
      <p:sp>
        <p:nvSpPr>
          <p:cNvPr id="439323" name="Arc 27">
            <a:extLst>
              <a:ext uri="{FF2B5EF4-FFF2-40B4-BE49-F238E27FC236}">
                <a16:creationId xmlns:a16="http://schemas.microsoft.com/office/drawing/2014/main" id="{2B68237C-8EB0-0E4B-9C9B-D6730EC06BDF}"/>
              </a:ext>
            </a:extLst>
          </p:cNvPr>
          <p:cNvSpPr>
            <a:spLocks/>
          </p:cNvSpPr>
          <p:nvPr/>
        </p:nvSpPr>
        <p:spPr bwMode="auto">
          <a:xfrm>
            <a:off x="3200400" y="1371600"/>
            <a:ext cx="1028700" cy="97155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50800" cap="rnd">
            <a:solidFill>
              <a:schemeClr val="tx2"/>
            </a:solidFill>
            <a:round/>
            <a:headEnd type="none" w="sm" len="sm"/>
            <a:tailEnd type="stealth" w="med"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 name="Slide Number Placeholder 1"/>
          <p:cNvSpPr>
            <a:spLocks noGrp="1"/>
          </p:cNvSpPr>
          <p:nvPr>
            <p:ph type="sldNum" sz="quarter" idx="12"/>
          </p:nvPr>
        </p:nvSpPr>
        <p:spPr/>
        <p:txBody>
          <a:bodyPr/>
          <a:lstStyle/>
          <a:p>
            <a:fld id="{0798D939-2D9E-2142-A80A-FFDECD1E5A9B}" type="slidenum">
              <a:rPr lang="en-US" smtClean="0"/>
              <a:t>6</a:t>
            </a:fld>
            <a:endParaRPr lang="en-US"/>
          </a:p>
        </p:txBody>
      </p:sp>
    </p:spTree>
    <p:extLst>
      <p:ext uri="{BB962C8B-B14F-4D97-AF65-F5344CB8AC3E}">
        <p14:creationId xmlns:p14="http://schemas.microsoft.com/office/powerpoint/2010/main" val="3175336518"/>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1371" name="Arc 27">
            <a:extLst>
              <a:ext uri="{FF2B5EF4-FFF2-40B4-BE49-F238E27FC236}">
                <a16:creationId xmlns:a16="http://schemas.microsoft.com/office/drawing/2014/main" id="{02F40237-1D12-5645-AC80-EC42DF135664}"/>
              </a:ext>
            </a:extLst>
          </p:cNvPr>
          <p:cNvSpPr>
            <a:spLocks/>
          </p:cNvSpPr>
          <p:nvPr/>
        </p:nvSpPr>
        <p:spPr bwMode="auto">
          <a:xfrm>
            <a:off x="3200400" y="1143000"/>
            <a:ext cx="1028700" cy="120015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50800" cap="rnd">
            <a:solidFill>
              <a:schemeClr val="tx2"/>
            </a:solidFill>
            <a:round/>
            <a:headEnd type="none" w="sm" len="sm"/>
            <a:tailEnd type="stealth" w="med"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1346" name="Freeform 2">
            <a:extLst>
              <a:ext uri="{FF2B5EF4-FFF2-40B4-BE49-F238E27FC236}">
                <a16:creationId xmlns:a16="http://schemas.microsoft.com/office/drawing/2014/main" id="{E9AC28F8-96B0-2047-9301-55659CA53DEE}"/>
              </a:ext>
            </a:extLst>
          </p:cNvPr>
          <p:cNvSpPr>
            <a:spLocks/>
          </p:cNvSpPr>
          <p:nvPr/>
        </p:nvSpPr>
        <p:spPr bwMode="auto">
          <a:xfrm>
            <a:off x="1363663" y="2560638"/>
            <a:ext cx="2803525" cy="1098550"/>
          </a:xfrm>
          <a:custGeom>
            <a:avLst/>
            <a:gdLst>
              <a:gd name="T0" fmla="*/ 0 w 1766"/>
              <a:gd name="T1" fmla="*/ 691 h 692"/>
              <a:gd name="T2" fmla="*/ 0 w 1766"/>
              <a:gd name="T3" fmla="*/ 0 h 692"/>
              <a:gd name="T4" fmla="*/ 1765 w 1766"/>
              <a:gd name="T5" fmla="*/ 0 h 692"/>
            </a:gdLst>
            <a:ahLst/>
            <a:cxnLst>
              <a:cxn ang="0">
                <a:pos x="T0" y="T1"/>
              </a:cxn>
              <a:cxn ang="0">
                <a:pos x="T2" y="T3"/>
              </a:cxn>
              <a:cxn ang="0">
                <a:pos x="T4" y="T5"/>
              </a:cxn>
            </a:cxnLst>
            <a:rect l="0" t="0" r="r" b="b"/>
            <a:pathLst>
              <a:path w="1766" h="692">
                <a:moveTo>
                  <a:pt x="0" y="691"/>
                </a:moveTo>
                <a:lnTo>
                  <a:pt x="0" y="0"/>
                </a:lnTo>
                <a:lnTo>
                  <a:pt x="1765" y="0"/>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1347" name="Freeform 3">
            <a:extLst>
              <a:ext uri="{FF2B5EF4-FFF2-40B4-BE49-F238E27FC236}">
                <a16:creationId xmlns:a16="http://schemas.microsoft.com/office/drawing/2014/main" id="{9716009E-72BE-744C-97A7-E330676CD801}"/>
              </a:ext>
            </a:extLst>
          </p:cNvPr>
          <p:cNvSpPr>
            <a:spLocks/>
          </p:cNvSpPr>
          <p:nvPr/>
        </p:nvSpPr>
        <p:spPr bwMode="auto">
          <a:xfrm>
            <a:off x="1363663" y="3917950"/>
            <a:ext cx="2786062" cy="977900"/>
          </a:xfrm>
          <a:custGeom>
            <a:avLst/>
            <a:gdLst>
              <a:gd name="T0" fmla="*/ 0 w 1755"/>
              <a:gd name="T1" fmla="*/ 0 h 616"/>
              <a:gd name="T2" fmla="*/ 0 w 1755"/>
              <a:gd name="T3" fmla="*/ 615 h 616"/>
              <a:gd name="T4" fmla="*/ 1754 w 1755"/>
              <a:gd name="T5" fmla="*/ 615 h 616"/>
            </a:gdLst>
            <a:ahLst/>
            <a:cxnLst>
              <a:cxn ang="0">
                <a:pos x="T0" y="T1"/>
              </a:cxn>
              <a:cxn ang="0">
                <a:pos x="T2" y="T3"/>
              </a:cxn>
              <a:cxn ang="0">
                <a:pos x="T4" y="T5"/>
              </a:cxn>
            </a:cxnLst>
            <a:rect l="0" t="0" r="r" b="b"/>
            <a:pathLst>
              <a:path w="1755" h="616">
                <a:moveTo>
                  <a:pt x="0" y="0"/>
                </a:moveTo>
                <a:lnTo>
                  <a:pt x="0" y="615"/>
                </a:lnTo>
                <a:lnTo>
                  <a:pt x="1754" y="615"/>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1348" name="Rectangle 4">
            <a:extLst>
              <a:ext uri="{FF2B5EF4-FFF2-40B4-BE49-F238E27FC236}">
                <a16:creationId xmlns:a16="http://schemas.microsoft.com/office/drawing/2014/main" id="{C224FDB4-D8D2-A646-825E-CF65363C3240}"/>
              </a:ext>
            </a:extLst>
          </p:cNvPr>
          <p:cNvSpPr>
            <a:spLocks noChangeArrowheads="1"/>
          </p:cNvSpPr>
          <p:nvPr/>
        </p:nvSpPr>
        <p:spPr bwMode="auto">
          <a:xfrm>
            <a:off x="1990725" y="2144713"/>
            <a:ext cx="933332" cy="4430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6200" tIns="36512" rIns="76200" bIns="36512">
            <a:spAutoFit/>
          </a:bodyPr>
          <a:lstStyle>
            <a:lvl1pPr defTabSz="606425">
              <a:defRPr sz="2400">
                <a:solidFill>
                  <a:schemeClr val="tx1"/>
                </a:solidFill>
                <a:latin typeface="Times New Roman" panose="02020603050405020304" pitchFamily="18" charset="0"/>
              </a:defRPr>
            </a:lvl1pPr>
            <a:lvl2pPr marL="371475" defTabSz="606425">
              <a:defRPr sz="2400">
                <a:solidFill>
                  <a:schemeClr val="tx1"/>
                </a:solidFill>
                <a:latin typeface="Times New Roman" panose="02020603050405020304" pitchFamily="18" charset="0"/>
              </a:defRPr>
            </a:lvl2pPr>
            <a:lvl3pPr marL="744538" defTabSz="606425">
              <a:defRPr sz="2400">
                <a:solidFill>
                  <a:schemeClr val="tx1"/>
                </a:solidFill>
                <a:latin typeface="Times New Roman" panose="02020603050405020304" pitchFamily="18" charset="0"/>
              </a:defRPr>
            </a:lvl3pPr>
            <a:lvl4pPr marL="1117600" defTabSz="606425">
              <a:defRPr sz="2400">
                <a:solidFill>
                  <a:schemeClr val="tx1"/>
                </a:solidFill>
                <a:latin typeface="Times New Roman" panose="02020603050405020304" pitchFamily="18" charset="0"/>
              </a:defRPr>
            </a:lvl4pPr>
            <a:lvl5pPr marL="1487488" defTabSz="606425">
              <a:defRPr sz="2400">
                <a:solidFill>
                  <a:schemeClr val="tx1"/>
                </a:solidFill>
                <a:latin typeface="Times New Roman" panose="02020603050405020304" pitchFamily="18" charset="0"/>
              </a:defRPr>
            </a:lvl5pPr>
            <a:lvl6pPr marL="1944688" defTabSz="606425" eaLnBrk="0" fontAlgn="base" hangingPunct="0">
              <a:spcBef>
                <a:spcPct val="0"/>
              </a:spcBef>
              <a:spcAft>
                <a:spcPct val="0"/>
              </a:spcAft>
              <a:defRPr sz="2400">
                <a:solidFill>
                  <a:schemeClr val="tx1"/>
                </a:solidFill>
                <a:latin typeface="Times New Roman" panose="02020603050405020304" pitchFamily="18" charset="0"/>
              </a:defRPr>
            </a:lvl6pPr>
            <a:lvl7pPr marL="2401888" defTabSz="606425" eaLnBrk="0" fontAlgn="base" hangingPunct="0">
              <a:spcBef>
                <a:spcPct val="0"/>
              </a:spcBef>
              <a:spcAft>
                <a:spcPct val="0"/>
              </a:spcAft>
              <a:defRPr sz="2400">
                <a:solidFill>
                  <a:schemeClr val="tx1"/>
                </a:solidFill>
                <a:latin typeface="Times New Roman" panose="02020603050405020304" pitchFamily="18" charset="0"/>
              </a:defRPr>
            </a:lvl7pPr>
            <a:lvl8pPr marL="2859088" defTabSz="606425" eaLnBrk="0" fontAlgn="base" hangingPunct="0">
              <a:spcBef>
                <a:spcPct val="0"/>
              </a:spcBef>
              <a:spcAft>
                <a:spcPct val="0"/>
              </a:spcAft>
              <a:defRPr sz="2400">
                <a:solidFill>
                  <a:schemeClr val="tx1"/>
                </a:solidFill>
                <a:latin typeface="Times New Roman" panose="02020603050405020304" pitchFamily="18" charset="0"/>
              </a:defRPr>
            </a:lvl8pPr>
            <a:lvl9pPr marL="3316288" defTabSz="6064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latin typeface="+mn-lt"/>
              </a:rPr>
              <a:t>Treat</a:t>
            </a:r>
          </a:p>
        </p:txBody>
      </p:sp>
      <p:sp>
        <p:nvSpPr>
          <p:cNvPr id="441349" name="Rectangle 5">
            <a:extLst>
              <a:ext uri="{FF2B5EF4-FFF2-40B4-BE49-F238E27FC236}">
                <a16:creationId xmlns:a16="http://schemas.microsoft.com/office/drawing/2014/main" id="{6F04B863-18C1-1745-8711-6E88B07ECBD0}"/>
              </a:ext>
            </a:extLst>
          </p:cNvPr>
          <p:cNvSpPr>
            <a:spLocks noChangeArrowheads="1"/>
          </p:cNvSpPr>
          <p:nvPr/>
        </p:nvSpPr>
        <p:spPr bwMode="auto">
          <a:xfrm>
            <a:off x="1620838" y="4395788"/>
            <a:ext cx="2043829" cy="4430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6200" tIns="36512" rIns="76200" bIns="36512">
            <a:spAutoFit/>
          </a:bodyPr>
          <a:lstStyle>
            <a:lvl1pPr defTabSz="606425">
              <a:defRPr sz="2400">
                <a:solidFill>
                  <a:schemeClr val="tx1"/>
                </a:solidFill>
                <a:latin typeface="Times New Roman" panose="02020603050405020304" pitchFamily="18" charset="0"/>
              </a:defRPr>
            </a:lvl1pPr>
            <a:lvl2pPr marL="371475" defTabSz="606425">
              <a:defRPr sz="2400">
                <a:solidFill>
                  <a:schemeClr val="tx1"/>
                </a:solidFill>
                <a:latin typeface="Times New Roman" panose="02020603050405020304" pitchFamily="18" charset="0"/>
              </a:defRPr>
            </a:lvl2pPr>
            <a:lvl3pPr marL="744538" defTabSz="606425">
              <a:defRPr sz="2400">
                <a:solidFill>
                  <a:schemeClr val="tx1"/>
                </a:solidFill>
                <a:latin typeface="Times New Roman" panose="02020603050405020304" pitchFamily="18" charset="0"/>
              </a:defRPr>
            </a:lvl3pPr>
            <a:lvl4pPr marL="1117600" defTabSz="606425">
              <a:defRPr sz="2400">
                <a:solidFill>
                  <a:schemeClr val="tx1"/>
                </a:solidFill>
                <a:latin typeface="Times New Roman" panose="02020603050405020304" pitchFamily="18" charset="0"/>
              </a:defRPr>
            </a:lvl4pPr>
            <a:lvl5pPr marL="1487488" defTabSz="606425">
              <a:defRPr sz="2400">
                <a:solidFill>
                  <a:schemeClr val="tx1"/>
                </a:solidFill>
                <a:latin typeface="Times New Roman" panose="02020603050405020304" pitchFamily="18" charset="0"/>
              </a:defRPr>
            </a:lvl5pPr>
            <a:lvl6pPr marL="1944688" defTabSz="606425" eaLnBrk="0" fontAlgn="base" hangingPunct="0">
              <a:spcBef>
                <a:spcPct val="0"/>
              </a:spcBef>
              <a:spcAft>
                <a:spcPct val="0"/>
              </a:spcAft>
              <a:defRPr sz="2400">
                <a:solidFill>
                  <a:schemeClr val="tx1"/>
                </a:solidFill>
                <a:latin typeface="Times New Roman" panose="02020603050405020304" pitchFamily="18" charset="0"/>
              </a:defRPr>
            </a:lvl6pPr>
            <a:lvl7pPr marL="2401888" defTabSz="606425" eaLnBrk="0" fontAlgn="base" hangingPunct="0">
              <a:spcBef>
                <a:spcPct val="0"/>
              </a:spcBef>
              <a:spcAft>
                <a:spcPct val="0"/>
              </a:spcAft>
              <a:defRPr sz="2400">
                <a:solidFill>
                  <a:schemeClr val="tx1"/>
                </a:solidFill>
                <a:latin typeface="Times New Roman" panose="02020603050405020304" pitchFamily="18" charset="0"/>
              </a:defRPr>
            </a:lvl7pPr>
            <a:lvl8pPr marL="2859088" defTabSz="606425" eaLnBrk="0" fontAlgn="base" hangingPunct="0">
              <a:spcBef>
                <a:spcPct val="0"/>
              </a:spcBef>
              <a:spcAft>
                <a:spcPct val="0"/>
              </a:spcAft>
              <a:defRPr sz="2400">
                <a:solidFill>
                  <a:schemeClr val="tx1"/>
                </a:solidFill>
                <a:latin typeface="Times New Roman" panose="02020603050405020304" pitchFamily="18" charset="0"/>
              </a:defRPr>
            </a:lvl8pPr>
            <a:lvl9pPr marL="3316288" defTabSz="6064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latin typeface="+mn-lt"/>
              </a:rPr>
              <a:t>Do not treat</a:t>
            </a:r>
          </a:p>
        </p:txBody>
      </p:sp>
      <p:sp>
        <p:nvSpPr>
          <p:cNvPr id="441350" name="Rectangle 6">
            <a:extLst>
              <a:ext uri="{FF2B5EF4-FFF2-40B4-BE49-F238E27FC236}">
                <a16:creationId xmlns:a16="http://schemas.microsoft.com/office/drawing/2014/main" id="{966959F6-A586-604A-B5B9-88CBBBD22684}"/>
              </a:ext>
            </a:extLst>
          </p:cNvPr>
          <p:cNvSpPr>
            <a:spLocks noChangeArrowheads="1"/>
          </p:cNvSpPr>
          <p:nvPr/>
        </p:nvSpPr>
        <p:spPr bwMode="auto">
          <a:xfrm>
            <a:off x="1171575" y="3524250"/>
            <a:ext cx="382588" cy="382588"/>
          </a:xfrm>
          <a:prstGeom prst="rect">
            <a:avLst/>
          </a:prstGeom>
          <a:solidFill>
            <a:schemeClr val="accent2"/>
          </a:solidFill>
          <a:ln w="50800">
            <a:solidFill>
              <a:schemeClr va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1351" name="Freeform 7">
            <a:extLst>
              <a:ext uri="{FF2B5EF4-FFF2-40B4-BE49-F238E27FC236}">
                <a16:creationId xmlns:a16="http://schemas.microsoft.com/office/drawing/2014/main" id="{1C0930F2-EA3C-A549-A768-83BD26920CC0}"/>
              </a:ext>
            </a:extLst>
          </p:cNvPr>
          <p:cNvSpPr>
            <a:spLocks/>
          </p:cNvSpPr>
          <p:nvPr/>
        </p:nvSpPr>
        <p:spPr bwMode="auto">
          <a:xfrm>
            <a:off x="4295775" y="1771650"/>
            <a:ext cx="2397125" cy="782638"/>
          </a:xfrm>
          <a:custGeom>
            <a:avLst/>
            <a:gdLst>
              <a:gd name="T0" fmla="*/ 0 w 1510"/>
              <a:gd name="T1" fmla="*/ 492 h 493"/>
              <a:gd name="T2" fmla="*/ 0 w 1510"/>
              <a:gd name="T3" fmla="*/ 0 h 493"/>
              <a:gd name="T4" fmla="*/ 1509 w 1510"/>
              <a:gd name="T5" fmla="*/ 0 h 493"/>
            </a:gdLst>
            <a:ahLst/>
            <a:cxnLst>
              <a:cxn ang="0">
                <a:pos x="T0" y="T1"/>
              </a:cxn>
              <a:cxn ang="0">
                <a:pos x="T2" y="T3"/>
              </a:cxn>
              <a:cxn ang="0">
                <a:pos x="T4" y="T5"/>
              </a:cxn>
            </a:cxnLst>
            <a:rect l="0" t="0" r="r" b="b"/>
            <a:pathLst>
              <a:path w="1510" h="493">
                <a:moveTo>
                  <a:pt x="0" y="492"/>
                </a:moveTo>
                <a:lnTo>
                  <a:pt x="0" y="0"/>
                </a:lnTo>
                <a:lnTo>
                  <a:pt x="1509" y="0"/>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1352" name="Freeform 8">
            <a:extLst>
              <a:ext uri="{FF2B5EF4-FFF2-40B4-BE49-F238E27FC236}">
                <a16:creationId xmlns:a16="http://schemas.microsoft.com/office/drawing/2014/main" id="{9463157B-4E32-C445-80F8-E24FAD8B46FC}"/>
              </a:ext>
            </a:extLst>
          </p:cNvPr>
          <p:cNvSpPr>
            <a:spLocks/>
          </p:cNvSpPr>
          <p:nvPr/>
        </p:nvSpPr>
        <p:spPr bwMode="auto">
          <a:xfrm>
            <a:off x="4295775" y="2570163"/>
            <a:ext cx="2428875" cy="831850"/>
          </a:xfrm>
          <a:custGeom>
            <a:avLst/>
            <a:gdLst>
              <a:gd name="T0" fmla="*/ 0 w 1530"/>
              <a:gd name="T1" fmla="*/ 0 h 524"/>
              <a:gd name="T2" fmla="*/ 0 w 1530"/>
              <a:gd name="T3" fmla="*/ 523 h 524"/>
              <a:gd name="T4" fmla="*/ 1529 w 1530"/>
              <a:gd name="T5" fmla="*/ 523 h 524"/>
            </a:gdLst>
            <a:ahLst/>
            <a:cxnLst>
              <a:cxn ang="0">
                <a:pos x="T0" y="T1"/>
              </a:cxn>
              <a:cxn ang="0">
                <a:pos x="T2" y="T3"/>
              </a:cxn>
              <a:cxn ang="0">
                <a:pos x="T4" y="T5"/>
              </a:cxn>
            </a:cxnLst>
            <a:rect l="0" t="0" r="r" b="b"/>
            <a:pathLst>
              <a:path w="1530" h="524">
                <a:moveTo>
                  <a:pt x="0" y="0"/>
                </a:moveTo>
                <a:lnTo>
                  <a:pt x="0" y="523"/>
                </a:lnTo>
                <a:lnTo>
                  <a:pt x="1529" y="523"/>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1353" name="Oval 9">
            <a:extLst>
              <a:ext uri="{FF2B5EF4-FFF2-40B4-BE49-F238E27FC236}">
                <a16:creationId xmlns:a16="http://schemas.microsoft.com/office/drawing/2014/main" id="{F9A132EC-49D2-584D-973C-2C1355378CC0}"/>
              </a:ext>
            </a:extLst>
          </p:cNvPr>
          <p:cNvSpPr>
            <a:spLocks noChangeArrowheads="1"/>
          </p:cNvSpPr>
          <p:nvPr/>
        </p:nvSpPr>
        <p:spPr bwMode="auto">
          <a:xfrm>
            <a:off x="4051300" y="2384425"/>
            <a:ext cx="466725" cy="466725"/>
          </a:xfrm>
          <a:prstGeom prst="ellipse">
            <a:avLst/>
          </a:prstGeom>
          <a:solidFill>
            <a:schemeClr val="accent2"/>
          </a:solidFill>
          <a:ln w="50800">
            <a:solidFill>
              <a:schemeClr val="hlink"/>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1354" name="Rectangle 10">
            <a:extLst>
              <a:ext uri="{FF2B5EF4-FFF2-40B4-BE49-F238E27FC236}">
                <a16:creationId xmlns:a16="http://schemas.microsoft.com/office/drawing/2014/main" id="{5C3EF7F5-9CF9-BB46-AD92-C214FDD9E39B}"/>
              </a:ext>
            </a:extLst>
          </p:cNvPr>
          <p:cNvSpPr>
            <a:spLocks noChangeArrowheads="1"/>
          </p:cNvSpPr>
          <p:nvPr/>
        </p:nvSpPr>
        <p:spPr bwMode="auto">
          <a:xfrm>
            <a:off x="5254625" y="2955925"/>
            <a:ext cx="799899" cy="4430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6200" tIns="36512" rIns="76200" bIns="36512">
            <a:spAutoFit/>
          </a:bodyPr>
          <a:lstStyle>
            <a:lvl1pPr defTabSz="606425">
              <a:defRPr sz="2400">
                <a:solidFill>
                  <a:schemeClr val="tx1"/>
                </a:solidFill>
                <a:latin typeface="Times New Roman" panose="02020603050405020304" pitchFamily="18" charset="0"/>
              </a:defRPr>
            </a:lvl1pPr>
            <a:lvl2pPr marL="371475" defTabSz="606425">
              <a:defRPr sz="2400">
                <a:solidFill>
                  <a:schemeClr val="tx1"/>
                </a:solidFill>
                <a:latin typeface="Times New Roman" panose="02020603050405020304" pitchFamily="18" charset="0"/>
              </a:defRPr>
            </a:lvl2pPr>
            <a:lvl3pPr marL="744538" defTabSz="606425">
              <a:defRPr sz="2400">
                <a:solidFill>
                  <a:schemeClr val="tx1"/>
                </a:solidFill>
                <a:latin typeface="Times New Roman" panose="02020603050405020304" pitchFamily="18" charset="0"/>
              </a:defRPr>
            </a:lvl3pPr>
            <a:lvl4pPr marL="1117600" defTabSz="606425">
              <a:defRPr sz="2400">
                <a:solidFill>
                  <a:schemeClr val="tx1"/>
                </a:solidFill>
                <a:latin typeface="Times New Roman" panose="02020603050405020304" pitchFamily="18" charset="0"/>
              </a:defRPr>
            </a:lvl4pPr>
            <a:lvl5pPr marL="1487488" defTabSz="606425">
              <a:defRPr sz="2400">
                <a:solidFill>
                  <a:schemeClr val="tx1"/>
                </a:solidFill>
                <a:latin typeface="Times New Roman" panose="02020603050405020304" pitchFamily="18" charset="0"/>
              </a:defRPr>
            </a:lvl5pPr>
            <a:lvl6pPr marL="1944688" defTabSz="606425" eaLnBrk="0" fontAlgn="base" hangingPunct="0">
              <a:spcBef>
                <a:spcPct val="0"/>
              </a:spcBef>
              <a:spcAft>
                <a:spcPct val="0"/>
              </a:spcAft>
              <a:defRPr sz="2400">
                <a:solidFill>
                  <a:schemeClr val="tx1"/>
                </a:solidFill>
                <a:latin typeface="Times New Roman" panose="02020603050405020304" pitchFamily="18" charset="0"/>
              </a:defRPr>
            </a:lvl6pPr>
            <a:lvl7pPr marL="2401888" defTabSz="606425" eaLnBrk="0" fontAlgn="base" hangingPunct="0">
              <a:spcBef>
                <a:spcPct val="0"/>
              </a:spcBef>
              <a:spcAft>
                <a:spcPct val="0"/>
              </a:spcAft>
              <a:defRPr sz="2400">
                <a:solidFill>
                  <a:schemeClr val="tx1"/>
                </a:solidFill>
                <a:latin typeface="Times New Roman" panose="02020603050405020304" pitchFamily="18" charset="0"/>
              </a:defRPr>
            </a:lvl7pPr>
            <a:lvl8pPr marL="2859088" defTabSz="606425" eaLnBrk="0" fontAlgn="base" hangingPunct="0">
              <a:spcBef>
                <a:spcPct val="0"/>
              </a:spcBef>
              <a:spcAft>
                <a:spcPct val="0"/>
              </a:spcAft>
              <a:defRPr sz="2400">
                <a:solidFill>
                  <a:schemeClr val="tx1"/>
                </a:solidFill>
                <a:latin typeface="Times New Roman" panose="02020603050405020304" pitchFamily="18" charset="0"/>
              </a:defRPr>
            </a:lvl8pPr>
            <a:lvl9pPr marL="3316288" defTabSz="6064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latin typeface="+mn-lt"/>
              </a:rPr>
              <a:t>OVE</a:t>
            </a:r>
          </a:p>
        </p:txBody>
      </p:sp>
      <p:sp>
        <p:nvSpPr>
          <p:cNvPr id="441355" name="Rectangle 11">
            <a:extLst>
              <a:ext uri="{FF2B5EF4-FFF2-40B4-BE49-F238E27FC236}">
                <a16:creationId xmlns:a16="http://schemas.microsoft.com/office/drawing/2014/main" id="{505F96D1-A5C8-724D-893E-007E01502F03}"/>
              </a:ext>
            </a:extLst>
          </p:cNvPr>
          <p:cNvSpPr>
            <a:spLocks noChangeArrowheads="1"/>
          </p:cNvSpPr>
          <p:nvPr/>
        </p:nvSpPr>
        <p:spPr bwMode="auto">
          <a:xfrm>
            <a:off x="5301233" y="1340540"/>
            <a:ext cx="788677" cy="4430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6200" tIns="36512" rIns="76200" bIns="36512">
            <a:spAutoFit/>
          </a:bodyPr>
          <a:lstStyle>
            <a:lvl1pPr defTabSz="606425">
              <a:defRPr sz="2400">
                <a:solidFill>
                  <a:schemeClr val="tx1"/>
                </a:solidFill>
                <a:latin typeface="Times New Roman" panose="02020603050405020304" pitchFamily="18" charset="0"/>
              </a:defRPr>
            </a:lvl1pPr>
            <a:lvl2pPr marL="371475" defTabSz="606425">
              <a:defRPr sz="2400">
                <a:solidFill>
                  <a:schemeClr val="tx1"/>
                </a:solidFill>
                <a:latin typeface="Times New Roman" panose="02020603050405020304" pitchFamily="18" charset="0"/>
              </a:defRPr>
            </a:lvl2pPr>
            <a:lvl3pPr marL="744538" defTabSz="606425">
              <a:defRPr sz="2400">
                <a:solidFill>
                  <a:schemeClr val="tx1"/>
                </a:solidFill>
                <a:latin typeface="Times New Roman" panose="02020603050405020304" pitchFamily="18" charset="0"/>
              </a:defRPr>
            </a:lvl3pPr>
            <a:lvl4pPr marL="1117600" defTabSz="606425">
              <a:defRPr sz="2400">
                <a:solidFill>
                  <a:schemeClr val="tx1"/>
                </a:solidFill>
                <a:latin typeface="Times New Roman" panose="02020603050405020304" pitchFamily="18" charset="0"/>
              </a:defRPr>
            </a:lvl4pPr>
            <a:lvl5pPr marL="1487488" defTabSz="606425">
              <a:defRPr sz="2400">
                <a:solidFill>
                  <a:schemeClr val="tx1"/>
                </a:solidFill>
                <a:latin typeface="Times New Roman" panose="02020603050405020304" pitchFamily="18" charset="0"/>
              </a:defRPr>
            </a:lvl5pPr>
            <a:lvl6pPr marL="1944688" defTabSz="606425" eaLnBrk="0" fontAlgn="base" hangingPunct="0">
              <a:spcBef>
                <a:spcPct val="0"/>
              </a:spcBef>
              <a:spcAft>
                <a:spcPct val="0"/>
              </a:spcAft>
              <a:defRPr sz="2400">
                <a:solidFill>
                  <a:schemeClr val="tx1"/>
                </a:solidFill>
                <a:latin typeface="Times New Roman" panose="02020603050405020304" pitchFamily="18" charset="0"/>
              </a:defRPr>
            </a:lvl6pPr>
            <a:lvl7pPr marL="2401888" defTabSz="606425" eaLnBrk="0" fontAlgn="base" hangingPunct="0">
              <a:spcBef>
                <a:spcPct val="0"/>
              </a:spcBef>
              <a:spcAft>
                <a:spcPct val="0"/>
              </a:spcAft>
              <a:defRPr sz="2400">
                <a:solidFill>
                  <a:schemeClr val="tx1"/>
                </a:solidFill>
                <a:latin typeface="Times New Roman" panose="02020603050405020304" pitchFamily="18" charset="0"/>
              </a:defRPr>
            </a:lvl7pPr>
            <a:lvl8pPr marL="2859088" defTabSz="606425" eaLnBrk="0" fontAlgn="base" hangingPunct="0">
              <a:spcBef>
                <a:spcPct val="0"/>
              </a:spcBef>
              <a:spcAft>
                <a:spcPct val="0"/>
              </a:spcAft>
              <a:defRPr sz="2400">
                <a:solidFill>
                  <a:schemeClr val="tx1"/>
                </a:solidFill>
                <a:latin typeface="Times New Roman" panose="02020603050405020304" pitchFamily="18" charset="0"/>
              </a:defRPr>
            </a:lvl8pPr>
            <a:lvl9pPr marL="3316288" defTabSz="6064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latin typeface="+mn-lt"/>
              </a:rPr>
              <a:t>HVE</a:t>
            </a:r>
          </a:p>
        </p:txBody>
      </p:sp>
      <p:sp>
        <p:nvSpPr>
          <p:cNvPr id="441356" name="Rectangle 12">
            <a:extLst>
              <a:ext uri="{FF2B5EF4-FFF2-40B4-BE49-F238E27FC236}">
                <a16:creationId xmlns:a16="http://schemas.microsoft.com/office/drawing/2014/main" id="{C0DC5C13-71B5-6A41-9CBC-25CE9B38DE38}"/>
              </a:ext>
            </a:extLst>
          </p:cNvPr>
          <p:cNvSpPr>
            <a:spLocks noChangeArrowheads="1"/>
          </p:cNvSpPr>
          <p:nvPr/>
        </p:nvSpPr>
        <p:spPr bwMode="auto">
          <a:xfrm>
            <a:off x="4295775" y="1811338"/>
            <a:ext cx="958850" cy="452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80962" tIns="41275" rIns="80962" bIns="41275">
            <a:spAutoFit/>
          </a:bodyPr>
          <a:lstStyle>
            <a:lvl1pPr defTabSz="711200">
              <a:defRPr sz="2400">
                <a:solidFill>
                  <a:schemeClr val="tx1"/>
                </a:solidFill>
                <a:latin typeface="Times New Roman" panose="02020603050405020304" pitchFamily="18" charset="0"/>
              </a:defRPr>
            </a:lvl1pPr>
            <a:lvl2pPr marL="403225" defTabSz="711200">
              <a:defRPr sz="2400">
                <a:solidFill>
                  <a:schemeClr val="tx1"/>
                </a:solidFill>
                <a:latin typeface="Times New Roman" panose="02020603050405020304" pitchFamily="18" charset="0"/>
              </a:defRPr>
            </a:lvl2pPr>
            <a:lvl3pPr marL="806450" defTabSz="711200">
              <a:defRPr sz="2400">
                <a:solidFill>
                  <a:schemeClr val="tx1"/>
                </a:solidFill>
                <a:latin typeface="Times New Roman" panose="02020603050405020304" pitchFamily="18" charset="0"/>
              </a:defRPr>
            </a:lvl3pPr>
            <a:lvl4pPr marL="1208088" defTabSz="711200">
              <a:defRPr sz="2400">
                <a:solidFill>
                  <a:schemeClr val="tx1"/>
                </a:solidFill>
                <a:latin typeface="Times New Roman" panose="02020603050405020304" pitchFamily="18" charset="0"/>
              </a:defRPr>
            </a:lvl4pPr>
            <a:lvl5pPr marL="1611313" defTabSz="711200">
              <a:defRPr sz="2400">
                <a:solidFill>
                  <a:schemeClr val="tx1"/>
                </a:solidFill>
                <a:latin typeface="Times New Roman" panose="02020603050405020304" pitchFamily="18" charset="0"/>
              </a:defRPr>
            </a:lvl5pPr>
            <a:lvl6pPr marL="2068513" defTabSz="711200" eaLnBrk="0" fontAlgn="base" hangingPunct="0">
              <a:spcBef>
                <a:spcPct val="0"/>
              </a:spcBef>
              <a:spcAft>
                <a:spcPct val="0"/>
              </a:spcAft>
              <a:defRPr sz="2400">
                <a:solidFill>
                  <a:schemeClr val="tx1"/>
                </a:solidFill>
                <a:latin typeface="Times New Roman" panose="02020603050405020304" pitchFamily="18" charset="0"/>
              </a:defRPr>
            </a:lvl6pPr>
            <a:lvl7pPr marL="2525713" defTabSz="711200" eaLnBrk="0" fontAlgn="base" hangingPunct="0">
              <a:spcBef>
                <a:spcPct val="0"/>
              </a:spcBef>
              <a:spcAft>
                <a:spcPct val="0"/>
              </a:spcAft>
              <a:defRPr sz="2400">
                <a:solidFill>
                  <a:schemeClr val="tx1"/>
                </a:solidFill>
                <a:latin typeface="Times New Roman" panose="02020603050405020304" pitchFamily="18" charset="0"/>
              </a:defRPr>
            </a:lvl7pPr>
            <a:lvl8pPr marL="2982913" defTabSz="711200" eaLnBrk="0" fontAlgn="base" hangingPunct="0">
              <a:spcBef>
                <a:spcPct val="0"/>
              </a:spcBef>
              <a:spcAft>
                <a:spcPct val="0"/>
              </a:spcAft>
              <a:defRPr sz="2400">
                <a:solidFill>
                  <a:schemeClr val="tx1"/>
                </a:solidFill>
                <a:latin typeface="Times New Roman" panose="02020603050405020304" pitchFamily="18" charset="0"/>
              </a:defRPr>
            </a:lvl8pPr>
            <a:lvl9pPr marL="3440113" defTabSz="7112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solidFill>
                  <a:schemeClr val="accent1"/>
                </a:solidFill>
                <a:latin typeface="+mn-lt"/>
              </a:rPr>
              <a:t>0.52</a:t>
            </a:r>
          </a:p>
        </p:txBody>
      </p:sp>
      <p:sp>
        <p:nvSpPr>
          <p:cNvPr id="441357" name="Rectangle 13">
            <a:extLst>
              <a:ext uri="{FF2B5EF4-FFF2-40B4-BE49-F238E27FC236}">
                <a16:creationId xmlns:a16="http://schemas.microsoft.com/office/drawing/2014/main" id="{781A0A9A-EA47-EC4E-ABD9-2FE3548F8DB3}"/>
              </a:ext>
            </a:extLst>
          </p:cNvPr>
          <p:cNvSpPr>
            <a:spLocks noChangeArrowheads="1"/>
          </p:cNvSpPr>
          <p:nvPr/>
        </p:nvSpPr>
        <p:spPr bwMode="auto">
          <a:xfrm>
            <a:off x="4295775" y="2955925"/>
            <a:ext cx="925513" cy="452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0962" tIns="41275" rIns="80962" bIns="41275">
            <a:spAutoFit/>
          </a:bodyPr>
          <a:lstStyle>
            <a:lvl1pPr defTabSz="711200">
              <a:defRPr sz="2400">
                <a:solidFill>
                  <a:schemeClr val="tx1"/>
                </a:solidFill>
                <a:latin typeface="Times New Roman" panose="02020603050405020304" pitchFamily="18" charset="0"/>
              </a:defRPr>
            </a:lvl1pPr>
            <a:lvl2pPr marL="403225" defTabSz="711200">
              <a:defRPr sz="2400">
                <a:solidFill>
                  <a:schemeClr val="tx1"/>
                </a:solidFill>
                <a:latin typeface="Times New Roman" panose="02020603050405020304" pitchFamily="18" charset="0"/>
              </a:defRPr>
            </a:lvl2pPr>
            <a:lvl3pPr marL="806450" defTabSz="711200">
              <a:defRPr sz="2400">
                <a:solidFill>
                  <a:schemeClr val="tx1"/>
                </a:solidFill>
                <a:latin typeface="Times New Roman" panose="02020603050405020304" pitchFamily="18" charset="0"/>
              </a:defRPr>
            </a:lvl3pPr>
            <a:lvl4pPr marL="1208088" defTabSz="711200">
              <a:defRPr sz="2400">
                <a:solidFill>
                  <a:schemeClr val="tx1"/>
                </a:solidFill>
                <a:latin typeface="Times New Roman" panose="02020603050405020304" pitchFamily="18" charset="0"/>
              </a:defRPr>
            </a:lvl4pPr>
            <a:lvl5pPr marL="1611313" defTabSz="711200">
              <a:defRPr sz="2400">
                <a:solidFill>
                  <a:schemeClr val="tx1"/>
                </a:solidFill>
                <a:latin typeface="Times New Roman" panose="02020603050405020304" pitchFamily="18" charset="0"/>
              </a:defRPr>
            </a:lvl5pPr>
            <a:lvl6pPr marL="2068513" defTabSz="711200" eaLnBrk="0" fontAlgn="base" hangingPunct="0">
              <a:spcBef>
                <a:spcPct val="0"/>
              </a:spcBef>
              <a:spcAft>
                <a:spcPct val="0"/>
              </a:spcAft>
              <a:defRPr sz="2400">
                <a:solidFill>
                  <a:schemeClr val="tx1"/>
                </a:solidFill>
                <a:latin typeface="Times New Roman" panose="02020603050405020304" pitchFamily="18" charset="0"/>
              </a:defRPr>
            </a:lvl6pPr>
            <a:lvl7pPr marL="2525713" defTabSz="711200" eaLnBrk="0" fontAlgn="base" hangingPunct="0">
              <a:spcBef>
                <a:spcPct val="0"/>
              </a:spcBef>
              <a:spcAft>
                <a:spcPct val="0"/>
              </a:spcAft>
              <a:defRPr sz="2400">
                <a:solidFill>
                  <a:schemeClr val="tx1"/>
                </a:solidFill>
                <a:latin typeface="Times New Roman" panose="02020603050405020304" pitchFamily="18" charset="0"/>
              </a:defRPr>
            </a:lvl7pPr>
            <a:lvl8pPr marL="2982913" defTabSz="711200" eaLnBrk="0" fontAlgn="base" hangingPunct="0">
              <a:spcBef>
                <a:spcPct val="0"/>
              </a:spcBef>
              <a:spcAft>
                <a:spcPct val="0"/>
              </a:spcAft>
              <a:defRPr sz="2400">
                <a:solidFill>
                  <a:schemeClr val="tx1"/>
                </a:solidFill>
                <a:latin typeface="Times New Roman" panose="02020603050405020304" pitchFamily="18" charset="0"/>
              </a:defRPr>
            </a:lvl8pPr>
            <a:lvl9pPr marL="3440113" defTabSz="7112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solidFill>
                  <a:schemeClr val="accent1"/>
                </a:solidFill>
                <a:latin typeface="+mn-lt"/>
              </a:rPr>
              <a:t>0.48</a:t>
            </a:r>
          </a:p>
        </p:txBody>
      </p:sp>
      <p:sp>
        <p:nvSpPr>
          <p:cNvPr id="441358" name="Rectangle 14">
            <a:extLst>
              <a:ext uri="{FF2B5EF4-FFF2-40B4-BE49-F238E27FC236}">
                <a16:creationId xmlns:a16="http://schemas.microsoft.com/office/drawing/2014/main" id="{E9696211-4506-3E47-9A2A-8BEBAEC15836}"/>
              </a:ext>
            </a:extLst>
          </p:cNvPr>
          <p:cNvSpPr>
            <a:spLocks noChangeArrowheads="1"/>
          </p:cNvSpPr>
          <p:nvPr/>
        </p:nvSpPr>
        <p:spPr bwMode="auto">
          <a:xfrm>
            <a:off x="6778625" y="1550988"/>
            <a:ext cx="976228" cy="5142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0962" tIns="41275" rIns="80962" bIns="41275">
            <a:spAutoFit/>
          </a:bodyPr>
          <a:lstStyle>
            <a:lvl1pPr defTabSz="711200">
              <a:defRPr sz="2400">
                <a:solidFill>
                  <a:schemeClr val="tx1"/>
                </a:solidFill>
                <a:latin typeface="Times New Roman" panose="02020603050405020304" pitchFamily="18" charset="0"/>
              </a:defRPr>
            </a:lvl1pPr>
            <a:lvl2pPr marL="403225" defTabSz="711200">
              <a:defRPr sz="2400">
                <a:solidFill>
                  <a:schemeClr val="tx1"/>
                </a:solidFill>
                <a:latin typeface="Times New Roman" panose="02020603050405020304" pitchFamily="18" charset="0"/>
              </a:defRPr>
            </a:lvl2pPr>
            <a:lvl3pPr marL="806450" defTabSz="711200">
              <a:defRPr sz="2400">
                <a:solidFill>
                  <a:schemeClr val="tx1"/>
                </a:solidFill>
                <a:latin typeface="Times New Roman" panose="02020603050405020304" pitchFamily="18" charset="0"/>
              </a:defRPr>
            </a:lvl3pPr>
            <a:lvl4pPr marL="1208088" defTabSz="711200">
              <a:defRPr sz="2400">
                <a:solidFill>
                  <a:schemeClr val="tx1"/>
                </a:solidFill>
                <a:latin typeface="Times New Roman" panose="02020603050405020304" pitchFamily="18" charset="0"/>
              </a:defRPr>
            </a:lvl4pPr>
            <a:lvl5pPr marL="1611313" defTabSz="711200">
              <a:defRPr sz="2400">
                <a:solidFill>
                  <a:schemeClr val="tx1"/>
                </a:solidFill>
                <a:latin typeface="Times New Roman" panose="02020603050405020304" pitchFamily="18" charset="0"/>
              </a:defRPr>
            </a:lvl5pPr>
            <a:lvl6pPr marL="2068513" defTabSz="711200" eaLnBrk="0" fontAlgn="base" hangingPunct="0">
              <a:spcBef>
                <a:spcPct val="0"/>
              </a:spcBef>
              <a:spcAft>
                <a:spcPct val="0"/>
              </a:spcAft>
              <a:defRPr sz="2400">
                <a:solidFill>
                  <a:schemeClr val="tx1"/>
                </a:solidFill>
                <a:latin typeface="Times New Roman" panose="02020603050405020304" pitchFamily="18" charset="0"/>
              </a:defRPr>
            </a:lvl6pPr>
            <a:lvl7pPr marL="2525713" defTabSz="711200" eaLnBrk="0" fontAlgn="base" hangingPunct="0">
              <a:spcBef>
                <a:spcPct val="0"/>
              </a:spcBef>
              <a:spcAft>
                <a:spcPct val="0"/>
              </a:spcAft>
              <a:defRPr sz="2400">
                <a:solidFill>
                  <a:schemeClr val="tx1"/>
                </a:solidFill>
                <a:latin typeface="Times New Roman" panose="02020603050405020304" pitchFamily="18" charset="0"/>
              </a:defRPr>
            </a:lvl7pPr>
            <a:lvl8pPr marL="2982913" defTabSz="711200" eaLnBrk="0" fontAlgn="base" hangingPunct="0">
              <a:spcBef>
                <a:spcPct val="0"/>
              </a:spcBef>
              <a:spcAft>
                <a:spcPct val="0"/>
              </a:spcAft>
              <a:defRPr sz="2400">
                <a:solidFill>
                  <a:schemeClr val="tx1"/>
                </a:solidFill>
                <a:latin typeface="Times New Roman" panose="02020603050405020304" pitchFamily="18" charset="0"/>
              </a:defRPr>
            </a:lvl8pPr>
            <a:lvl9pPr marL="3440113" defTabSz="7112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2800">
                <a:solidFill>
                  <a:schemeClr val="accent1"/>
                </a:solidFill>
                <a:latin typeface="+mn-lt"/>
              </a:rPr>
              <a:t>0.36</a:t>
            </a:r>
          </a:p>
        </p:txBody>
      </p:sp>
      <p:sp>
        <p:nvSpPr>
          <p:cNvPr id="441359" name="Rectangle 15">
            <a:extLst>
              <a:ext uri="{FF2B5EF4-FFF2-40B4-BE49-F238E27FC236}">
                <a16:creationId xmlns:a16="http://schemas.microsoft.com/office/drawing/2014/main" id="{49A7BD02-176C-5E49-B858-1DC4C4DD0B7B}"/>
              </a:ext>
            </a:extLst>
          </p:cNvPr>
          <p:cNvSpPr>
            <a:spLocks noChangeArrowheads="1"/>
          </p:cNvSpPr>
          <p:nvPr/>
        </p:nvSpPr>
        <p:spPr bwMode="auto">
          <a:xfrm>
            <a:off x="6831013" y="3006725"/>
            <a:ext cx="976228" cy="5142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0962" tIns="41275" rIns="80962" bIns="41275">
            <a:spAutoFit/>
          </a:bodyPr>
          <a:lstStyle>
            <a:lvl1pPr defTabSz="711200">
              <a:defRPr sz="2400">
                <a:solidFill>
                  <a:schemeClr val="tx1"/>
                </a:solidFill>
                <a:latin typeface="Times New Roman" panose="02020603050405020304" pitchFamily="18" charset="0"/>
              </a:defRPr>
            </a:lvl1pPr>
            <a:lvl2pPr marL="403225" defTabSz="711200">
              <a:defRPr sz="2400">
                <a:solidFill>
                  <a:schemeClr val="tx1"/>
                </a:solidFill>
                <a:latin typeface="Times New Roman" panose="02020603050405020304" pitchFamily="18" charset="0"/>
              </a:defRPr>
            </a:lvl2pPr>
            <a:lvl3pPr marL="806450" defTabSz="711200">
              <a:defRPr sz="2400">
                <a:solidFill>
                  <a:schemeClr val="tx1"/>
                </a:solidFill>
                <a:latin typeface="Times New Roman" panose="02020603050405020304" pitchFamily="18" charset="0"/>
              </a:defRPr>
            </a:lvl3pPr>
            <a:lvl4pPr marL="1208088" defTabSz="711200">
              <a:defRPr sz="2400">
                <a:solidFill>
                  <a:schemeClr val="tx1"/>
                </a:solidFill>
                <a:latin typeface="Times New Roman" panose="02020603050405020304" pitchFamily="18" charset="0"/>
              </a:defRPr>
            </a:lvl4pPr>
            <a:lvl5pPr marL="1611313" defTabSz="711200">
              <a:defRPr sz="2400">
                <a:solidFill>
                  <a:schemeClr val="tx1"/>
                </a:solidFill>
                <a:latin typeface="Times New Roman" panose="02020603050405020304" pitchFamily="18" charset="0"/>
              </a:defRPr>
            </a:lvl5pPr>
            <a:lvl6pPr marL="2068513" defTabSz="711200" eaLnBrk="0" fontAlgn="base" hangingPunct="0">
              <a:spcBef>
                <a:spcPct val="0"/>
              </a:spcBef>
              <a:spcAft>
                <a:spcPct val="0"/>
              </a:spcAft>
              <a:defRPr sz="2400">
                <a:solidFill>
                  <a:schemeClr val="tx1"/>
                </a:solidFill>
                <a:latin typeface="Times New Roman" panose="02020603050405020304" pitchFamily="18" charset="0"/>
              </a:defRPr>
            </a:lvl6pPr>
            <a:lvl7pPr marL="2525713" defTabSz="711200" eaLnBrk="0" fontAlgn="base" hangingPunct="0">
              <a:spcBef>
                <a:spcPct val="0"/>
              </a:spcBef>
              <a:spcAft>
                <a:spcPct val="0"/>
              </a:spcAft>
              <a:defRPr sz="2400">
                <a:solidFill>
                  <a:schemeClr val="tx1"/>
                </a:solidFill>
                <a:latin typeface="Times New Roman" panose="02020603050405020304" pitchFamily="18" charset="0"/>
              </a:defRPr>
            </a:lvl7pPr>
            <a:lvl8pPr marL="2982913" defTabSz="711200" eaLnBrk="0" fontAlgn="base" hangingPunct="0">
              <a:spcBef>
                <a:spcPct val="0"/>
              </a:spcBef>
              <a:spcAft>
                <a:spcPct val="0"/>
              </a:spcAft>
              <a:defRPr sz="2400">
                <a:solidFill>
                  <a:schemeClr val="tx1"/>
                </a:solidFill>
                <a:latin typeface="Times New Roman" panose="02020603050405020304" pitchFamily="18" charset="0"/>
              </a:defRPr>
            </a:lvl8pPr>
            <a:lvl9pPr marL="3440113" defTabSz="7112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2800" dirty="0">
                <a:solidFill>
                  <a:schemeClr val="accent1"/>
                </a:solidFill>
                <a:latin typeface="+mn-lt"/>
              </a:rPr>
              <a:t>0.20</a:t>
            </a:r>
          </a:p>
        </p:txBody>
      </p:sp>
      <p:sp>
        <p:nvSpPr>
          <p:cNvPr id="441360" name="Rectangle 16">
            <a:extLst>
              <a:ext uri="{FF2B5EF4-FFF2-40B4-BE49-F238E27FC236}">
                <a16:creationId xmlns:a16="http://schemas.microsoft.com/office/drawing/2014/main" id="{0A46ADF6-D320-9C49-80F0-4D262E18389F}"/>
              </a:ext>
            </a:extLst>
          </p:cNvPr>
          <p:cNvSpPr>
            <a:spLocks noChangeArrowheads="1"/>
          </p:cNvSpPr>
          <p:nvPr/>
        </p:nvSpPr>
        <p:spPr bwMode="auto">
          <a:xfrm>
            <a:off x="6859588" y="5303838"/>
            <a:ext cx="976228" cy="5142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0962" tIns="41275" rIns="80962" bIns="41275">
            <a:spAutoFit/>
          </a:bodyPr>
          <a:lstStyle>
            <a:lvl1pPr defTabSz="711200">
              <a:defRPr sz="2400">
                <a:solidFill>
                  <a:schemeClr val="tx1"/>
                </a:solidFill>
                <a:latin typeface="Times New Roman" panose="02020603050405020304" pitchFamily="18" charset="0"/>
              </a:defRPr>
            </a:lvl1pPr>
            <a:lvl2pPr marL="403225" defTabSz="711200">
              <a:defRPr sz="2400">
                <a:solidFill>
                  <a:schemeClr val="tx1"/>
                </a:solidFill>
                <a:latin typeface="Times New Roman" panose="02020603050405020304" pitchFamily="18" charset="0"/>
              </a:defRPr>
            </a:lvl2pPr>
            <a:lvl3pPr marL="806450" defTabSz="711200">
              <a:defRPr sz="2400">
                <a:solidFill>
                  <a:schemeClr val="tx1"/>
                </a:solidFill>
                <a:latin typeface="Times New Roman" panose="02020603050405020304" pitchFamily="18" charset="0"/>
              </a:defRPr>
            </a:lvl3pPr>
            <a:lvl4pPr marL="1208088" defTabSz="711200">
              <a:defRPr sz="2400">
                <a:solidFill>
                  <a:schemeClr val="tx1"/>
                </a:solidFill>
                <a:latin typeface="Times New Roman" panose="02020603050405020304" pitchFamily="18" charset="0"/>
              </a:defRPr>
            </a:lvl4pPr>
            <a:lvl5pPr marL="1611313" defTabSz="711200">
              <a:defRPr sz="2400">
                <a:solidFill>
                  <a:schemeClr val="tx1"/>
                </a:solidFill>
                <a:latin typeface="Times New Roman" panose="02020603050405020304" pitchFamily="18" charset="0"/>
              </a:defRPr>
            </a:lvl5pPr>
            <a:lvl6pPr marL="2068513" defTabSz="711200" eaLnBrk="0" fontAlgn="base" hangingPunct="0">
              <a:spcBef>
                <a:spcPct val="0"/>
              </a:spcBef>
              <a:spcAft>
                <a:spcPct val="0"/>
              </a:spcAft>
              <a:defRPr sz="2400">
                <a:solidFill>
                  <a:schemeClr val="tx1"/>
                </a:solidFill>
                <a:latin typeface="Times New Roman" panose="02020603050405020304" pitchFamily="18" charset="0"/>
              </a:defRPr>
            </a:lvl6pPr>
            <a:lvl7pPr marL="2525713" defTabSz="711200" eaLnBrk="0" fontAlgn="base" hangingPunct="0">
              <a:spcBef>
                <a:spcPct val="0"/>
              </a:spcBef>
              <a:spcAft>
                <a:spcPct val="0"/>
              </a:spcAft>
              <a:defRPr sz="2400">
                <a:solidFill>
                  <a:schemeClr val="tx1"/>
                </a:solidFill>
                <a:latin typeface="Times New Roman" panose="02020603050405020304" pitchFamily="18" charset="0"/>
              </a:defRPr>
            </a:lvl7pPr>
            <a:lvl8pPr marL="2982913" defTabSz="711200" eaLnBrk="0" fontAlgn="base" hangingPunct="0">
              <a:spcBef>
                <a:spcPct val="0"/>
              </a:spcBef>
              <a:spcAft>
                <a:spcPct val="0"/>
              </a:spcAft>
              <a:defRPr sz="2400">
                <a:solidFill>
                  <a:schemeClr val="tx1"/>
                </a:solidFill>
                <a:latin typeface="Times New Roman" panose="02020603050405020304" pitchFamily="18" charset="0"/>
              </a:defRPr>
            </a:lvl8pPr>
            <a:lvl9pPr marL="3440113" defTabSz="7112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2800" dirty="0">
                <a:solidFill>
                  <a:schemeClr val="accent1"/>
                </a:solidFill>
                <a:latin typeface="+mn-lt"/>
              </a:rPr>
              <a:t>0.01</a:t>
            </a:r>
          </a:p>
        </p:txBody>
      </p:sp>
      <p:sp>
        <p:nvSpPr>
          <p:cNvPr id="441361" name="Freeform 17">
            <a:extLst>
              <a:ext uri="{FF2B5EF4-FFF2-40B4-BE49-F238E27FC236}">
                <a16:creationId xmlns:a16="http://schemas.microsoft.com/office/drawing/2014/main" id="{EA59AC2A-A26A-5D43-AA8F-858C723CD492}"/>
              </a:ext>
            </a:extLst>
          </p:cNvPr>
          <p:cNvSpPr>
            <a:spLocks/>
          </p:cNvSpPr>
          <p:nvPr/>
        </p:nvSpPr>
        <p:spPr bwMode="auto">
          <a:xfrm>
            <a:off x="4295775" y="4057650"/>
            <a:ext cx="2425700" cy="825500"/>
          </a:xfrm>
          <a:custGeom>
            <a:avLst/>
            <a:gdLst>
              <a:gd name="T0" fmla="*/ 0 w 1528"/>
              <a:gd name="T1" fmla="*/ 519 h 520"/>
              <a:gd name="T2" fmla="*/ 0 w 1528"/>
              <a:gd name="T3" fmla="*/ 0 h 520"/>
              <a:gd name="T4" fmla="*/ 1527 w 1528"/>
              <a:gd name="T5" fmla="*/ 0 h 520"/>
            </a:gdLst>
            <a:ahLst/>
            <a:cxnLst>
              <a:cxn ang="0">
                <a:pos x="T0" y="T1"/>
              </a:cxn>
              <a:cxn ang="0">
                <a:pos x="T2" y="T3"/>
              </a:cxn>
              <a:cxn ang="0">
                <a:pos x="T4" y="T5"/>
              </a:cxn>
            </a:cxnLst>
            <a:rect l="0" t="0" r="r" b="b"/>
            <a:pathLst>
              <a:path w="1528" h="520">
                <a:moveTo>
                  <a:pt x="0" y="519"/>
                </a:moveTo>
                <a:lnTo>
                  <a:pt x="0" y="0"/>
                </a:lnTo>
                <a:lnTo>
                  <a:pt x="1527" y="0"/>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1362" name="Freeform 18">
            <a:extLst>
              <a:ext uri="{FF2B5EF4-FFF2-40B4-BE49-F238E27FC236}">
                <a16:creationId xmlns:a16="http://schemas.microsoft.com/office/drawing/2014/main" id="{74A9B8FD-7C83-144F-B57C-EC1DFCAA7249}"/>
              </a:ext>
            </a:extLst>
          </p:cNvPr>
          <p:cNvSpPr>
            <a:spLocks/>
          </p:cNvSpPr>
          <p:nvPr/>
        </p:nvSpPr>
        <p:spPr bwMode="auto">
          <a:xfrm>
            <a:off x="4295775" y="4835525"/>
            <a:ext cx="2457450" cy="738188"/>
          </a:xfrm>
          <a:custGeom>
            <a:avLst/>
            <a:gdLst>
              <a:gd name="T0" fmla="*/ 0 w 1548"/>
              <a:gd name="T1" fmla="*/ 0 h 465"/>
              <a:gd name="T2" fmla="*/ 0 w 1548"/>
              <a:gd name="T3" fmla="*/ 464 h 465"/>
              <a:gd name="T4" fmla="*/ 1547 w 1548"/>
              <a:gd name="T5" fmla="*/ 464 h 465"/>
            </a:gdLst>
            <a:ahLst/>
            <a:cxnLst>
              <a:cxn ang="0">
                <a:pos x="T0" y="T1"/>
              </a:cxn>
              <a:cxn ang="0">
                <a:pos x="T2" y="T3"/>
              </a:cxn>
              <a:cxn ang="0">
                <a:pos x="T4" y="T5"/>
              </a:cxn>
            </a:cxnLst>
            <a:rect l="0" t="0" r="r" b="b"/>
            <a:pathLst>
              <a:path w="1548" h="465">
                <a:moveTo>
                  <a:pt x="0" y="0"/>
                </a:moveTo>
                <a:lnTo>
                  <a:pt x="0" y="464"/>
                </a:lnTo>
                <a:lnTo>
                  <a:pt x="1547" y="464"/>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41363" name="Oval 19">
            <a:extLst>
              <a:ext uri="{FF2B5EF4-FFF2-40B4-BE49-F238E27FC236}">
                <a16:creationId xmlns:a16="http://schemas.microsoft.com/office/drawing/2014/main" id="{AF4C2886-9A05-1941-AA80-C9F97EAD32A8}"/>
              </a:ext>
            </a:extLst>
          </p:cNvPr>
          <p:cNvSpPr>
            <a:spLocks noChangeArrowheads="1"/>
          </p:cNvSpPr>
          <p:nvPr/>
        </p:nvSpPr>
        <p:spPr bwMode="auto">
          <a:xfrm>
            <a:off x="4051300" y="4624388"/>
            <a:ext cx="466725" cy="466725"/>
          </a:xfrm>
          <a:prstGeom prst="ellipse">
            <a:avLst/>
          </a:prstGeom>
          <a:solidFill>
            <a:schemeClr val="accent2"/>
          </a:solidFill>
          <a:ln w="50800">
            <a:solidFill>
              <a:schemeClr val="hlink"/>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1364" name="Rectangle 20">
            <a:extLst>
              <a:ext uri="{FF2B5EF4-FFF2-40B4-BE49-F238E27FC236}">
                <a16:creationId xmlns:a16="http://schemas.microsoft.com/office/drawing/2014/main" id="{96D092AB-369B-0149-ABBA-834A5746965F}"/>
              </a:ext>
            </a:extLst>
          </p:cNvPr>
          <p:cNvSpPr>
            <a:spLocks noChangeArrowheads="1"/>
          </p:cNvSpPr>
          <p:nvPr/>
        </p:nvSpPr>
        <p:spPr bwMode="auto">
          <a:xfrm>
            <a:off x="5290011" y="5114566"/>
            <a:ext cx="799899" cy="4430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6200" tIns="36512" rIns="76200" bIns="36512">
            <a:spAutoFit/>
          </a:bodyPr>
          <a:lstStyle>
            <a:lvl1pPr defTabSz="606425">
              <a:defRPr sz="2400">
                <a:solidFill>
                  <a:schemeClr val="tx1"/>
                </a:solidFill>
                <a:latin typeface="Times New Roman" panose="02020603050405020304" pitchFamily="18" charset="0"/>
              </a:defRPr>
            </a:lvl1pPr>
            <a:lvl2pPr marL="371475" defTabSz="606425">
              <a:defRPr sz="2400">
                <a:solidFill>
                  <a:schemeClr val="tx1"/>
                </a:solidFill>
                <a:latin typeface="Times New Roman" panose="02020603050405020304" pitchFamily="18" charset="0"/>
              </a:defRPr>
            </a:lvl2pPr>
            <a:lvl3pPr marL="744538" defTabSz="606425">
              <a:defRPr sz="2400">
                <a:solidFill>
                  <a:schemeClr val="tx1"/>
                </a:solidFill>
                <a:latin typeface="Times New Roman" panose="02020603050405020304" pitchFamily="18" charset="0"/>
              </a:defRPr>
            </a:lvl3pPr>
            <a:lvl4pPr marL="1117600" defTabSz="606425">
              <a:defRPr sz="2400">
                <a:solidFill>
                  <a:schemeClr val="tx1"/>
                </a:solidFill>
                <a:latin typeface="Times New Roman" panose="02020603050405020304" pitchFamily="18" charset="0"/>
              </a:defRPr>
            </a:lvl4pPr>
            <a:lvl5pPr marL="1487488" defTabSz="606425">
              <a:defRPr sz="2400">
                <a:solidFill>
                  <a:schemeClr val="tx1"/>
                </a:solidFill>
                <a:latin typeface="Times New Roman" panose="02020603050405020304" pitchFamily="18" charset="0"/>
              </a:defRPr>
            </a:lvl5pPr>
            <a:lvl6pPr marL="1944688" defTabSz="606425" eaLnBrk="0" fontAlgn="base" hangingPunct="0">
              <a:spcBef>
                <a:spcPct val="0"/>
              </a:spcBef>
              <a:spcAft>
                <a:spcPct val="0"/>
              </a:spcAft>
              <a:defRPr sz="2400">
                <a:solidFill>
                  <a:schemeClr val="tx1"/>
                </a:solidFill>
                <a:latin typeface="Times New Roman" panose="02020603050405020304" pitchFamily="18" charset="0"/>
              </a:defRPr>
            </a:lvl6pPr>
            <a:lvl7pPr marL="2401888" defTabSz="606425" eaLnBrk="0" fontAlgn="base" hangingPunct="0">
              <a:spcBef>
                <a:spcPct val="0"/>
              </a:spcBef>
              <a:spcAft>
                <a:spcPct val="0"/>
              </a:spcAft>
              <a:defRPr sz="2400">
                <a:solidFill>
                  <a:schemeClr val="tx1"/>
                </a:solidFill>
                <a:latin typeface="Times New Roman" panose="02020603050405020304" pitchFamily="18" charset="0"/>
              </a:defRPr>
            </a:lvl7pPr>
            <a:lvl8pPr marL="2859088" defTabSz="606425" eaLnBrk="0" fontAlgn="base" hangingPunct="0">
              <a:spcBef>
                <a:spcPct val="0"/>
              </a:spcBef>
              <a:spcAft>
                <a:spcPct val="0"/>
              </a:spcAft>
              <a:defRPr sz="2400">
                <a:solidFill>
                  <a:schemeClr val="tx1"/>
                </a:solidFill>
                <a:latin typeface="Times New Roman" panose="02020603050405020304" pitchFamily="18" charset="0"/>
              </a:defRPr>
            </a:lvl8pPr>
            <a:lvl9pPr marL="3316288" defTabSz="6064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latin typeface="+mn-lt"/>
              </a:rPr>
              <a:t>OVE</a:t>
            </a:r>
          </a:p>
        </p:txBody>
      </p:sp>
      <p:sp>
        <p:nvSpPr>
          <p:cNvPr id="441365" name="Rectangle 21">
            <a:extLst>
              <a:ext uri="{FF2B5EF4-FFF2-40B4-BE49-F238E27FC236}">
                <a16:creationId xmlns:a16="http://schemas.microsoft.com/office/drawing/2014/main" id="{A21AE4F8-3725-FC4A-BF6D-2DEA6CCE8964}"/>
              </a:ext>
            </a:extLst>
          </p:cNvPr>
          <p:cNvSpPr>
            <a:spLocks noChangeArrowheads="1"/>
          </p:cNvSpPr>
          <p:nvPr/>
        </p:nvSpPr>
        <p:spPr bwMode="auto">
          <a:xfrm>
            <a:off x="5254625" y="3643394"/>
            <a:ext cx="788677" cy="4430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76200" tIns="36512" rIns="76200" bIns="36512">
            <a:spAutoFit/>
          </a:bodyPr>
          <a:lstStyle>
            <a:lvl1pPr defTabSz="606425">
              <a:defRPr sz="2400">
                <a:solidFill>
                  <a:schemeClr val="tx1"/>
                </a:solidFill>
                <a:latin typeface="Times New Roman" panose="02020603050405020304" pitchFamily="18" charset="0"/>
              </a:defRPr>
            </a:lvl1pPr>
            <a:lvl2pPr marL="371475" defTabSz="606425">
              <a:defRPr sz="2400">
                <a:solidFill>
                  <a:schemeClr val="tx1"/>
                </a:solidFill>
                <a:latin typeface="Times New Roman" panose="02020603050405020304" pitchFamily="18" charset="0"/>
              </a:defRPr>
            </a:lvl2pPr>
            <a:lvl3pPr marL="744538" defTabSz="606425">
              <a:defRPr sz="2400">
                <a:solidFill>
                  <a:schemeClr val="tx1"/>
                </a:solidFill>
                <a:latin typeface="Times New Roman" panose="02020603050405020304" pitchFamily="18" charset="0"/>
              </a:defRPr>
            </a:lvl3pPr>
            <a:lvl4pPr marL="1117600" defTabSz="606425">
              <a:defRPr sz="2400">
                <a:solidFill>
                  <a:schemeClr val="tx1"/>
                </a:solidFill>
                <a:latin typeface="Times New Roman" panose="02020603050405020304" pitchFamily="18" charset="0"/>
              </a:defRPr>
            </a:lvl4pPr>
            <a:lvl5pPr marL="1487488" defTabSz="606425">
              <a:defRPr sz="2400">
                <a:solidFill>
                  <a:schemeClr val="tx1"/>
                </a:solidFill>
                <a:latin typeface="Times New Roman" panose="02020603050405020304" pitchFamily="18" charset="0"/>
              </a:defRPr>
            </a:lvl5pPr>
            <a:lvl6pPr marL="1944688" defTabSz="606425" eaLnBrk="0" fontAlgn="base" hangingPunct="0">
              <a:spcBef>
                <a:spcPct val="0"/>
              </a:spcBef>
              <a:spcAft>
                <a:spcPct val="0"/>
              </a:spcAft>
              <a:defRPr sz="2400">
                <a:solidFill>
                  <a:schemeClr val="tx1"/>
                </a:solidFill>
                <a:latin typeface="Times New Roman" panose="02020603050405020304" pitchFamily="18" charset="0"/>
              </a:defRPr>
            </a:lvl6pPr>
            <a:lvl7pPr marL="2401888" defTabSz="606425" eaLnBrk="0" fontAlgn="base" hangingPunct="0">
              <a:spcBef>
                <a:spcPct val="0"/>
              </a:spcBef>
              <a:spcAft>
                <a:spcPct val="0"/>
              </a:spcAft>
              <a:defRPr sz="2400">
                <a:solidFill>
                  <a:schemeClr val="tx1"/>
                </a:solidFill>
                <a:latin typeface="Times New Roman" panose="02020603050405020304" pitchFamily="18" charset="0"/>
              </a:defRPr>
            </a:lvl7pPr>
            <a:lvl8pPr marL="2859088" defTabSz="606425" eaLnBrk="0" fontAlgn="base" hangingPunct="0">
              <a:spcBef>
                <a:spcPct val="0"/>
              </a:spcBef>
              <a:spcAft>
                <a:spcPct val="0"/>
              </a:spcAft>
              <a:defRPr sz="2400">
                <a:solidFill>
                  <a:schemeClr val="tx1"/>
                </a:solidFill>
                <a:latin typeface="Times New Roman" panose="02020603050405020304" pitchFamily="18" charset="0"/>
              </a:defRPr>
            </a:lvl8pPr>
            <a:lvl9pPr marL="3316288" defTabSz="6064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latin typeface="+mn-lt"/>
              </a:rPr>
              <a:t>HVE</a:t>
            </a:r>
          </a:p>
        </p:txBody>
      </p:sp>
      <p:sp>
        <p:nvSpPr>
          <p:cNvPr id="441366" name="Rectangle 22">
            <a:extLst>
              <a:ext uri="{FF2B5EF4-FFF2-40B4-BE49-F238E27FC236}">
                <a16:creationId xmlns:a16="http://schemas.microsoft.com/office/drawing/2014/main" id="{58FDBAD2-F817-ED4B-A47B-97E5C3FB1E37}"/>
              </a:ext>
            </a:extLst>
          </p:cNvPr>
          <p:cNvSpPr>
            <a:spLocks noChangeArrowheads="1"/>
          </p:cNvSpPr>
          <p:nvPr/>
        </p:nvSpPr>
        <p:spPr bwMode="auto">
          <a:xfrm>
            <a:off x="4295775" y="4032250"/>
            <a:ext cx="862415" cy="452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0962" tIns="41275" rIns="80962" bIns="41275">
            <a:spAutoFit/>
          </a:bodyPr>
          <a:lstStyle>
            <a:lvl1pPr defTabSz="711200">
              <a:defRPr sz="2400">
                <a:solidFill>
                  <a:schemeClr val="tx1"/>
                </a:solidFill>
                <a:latin typeface="Times New Roman" panose="02020603050405020304" pitchFamily="18" charset="0"/>
              </a:defRPr>
            </a:lvl1pPr>
            <a:lvl2pPr marL="403225" defTabSz="711200">
              <a:defRPr sz="2400">
                <a:solidFill>
                  <a:schemeClr val="tx1"/>
                </a:solidFill>
                <a:latin typeface="Times New Roman" panose="02020603050405020304" pitchFamily="18" charset="0"/>
              </a:defRPr>
            </a:lvl2pPr>
            <a:lvl3pPr marL="806450" defTabSz="711200">
              <a:defRPr sz="2400">
                <a:solidFill>
                  <a:schemeClr val="tx1"/>
                </a:solidFill>
                <a:latin typeface="Times New Roman" panose="02020603050405020304" pitchFamily="18" charset="0"/>
              </a:defRPr>
            </a:lvl3pPr>
            <a:lvl4pPr marL="1208088" defTabSz="711200">
              <a:defRPr sz="2400">
                <a:solidFill>
                  <a:schemeClr val="tx1"/>
                </a:solidFill>
                <a:latin typeface="Times New Roman" panose="02020603050405020304" pitchFamily="18" charset="0"/>
              </a:defRPr>
            </a:lvl4pPr>
            <a:lvl5pPr marL="1611313" defTabSz="711200">
              <a:defRPr sz="2400">
                <a:solidFill>
                  <a:schemeClr val="tx1"/>
                </a:solidFill>
                <a:latin typeface="Times New Roman" panose="02020603050405020304" pitchFamily="18" charset="0"/>
              </a:defRPr>
            </a:lvl5pPr>
            <a:lvl6pPr marL="2068513" defTabSz="711200" eaLnBrk="0" fontAlgn="base" hangingPunct="0">
              <a:spcBef>
                <a:spcPct val="0"/>
              </a:spcBef>
              <a:spcAft>
                <a:spcPct val="0"/>
              </a:spcAft>
              <a:defRPr sz="2400">
                <a:solidFill>
                  <a:schemeClr val="tx1"/>
                </a:solidFill>
                <a:latin typeface="Times New Roman" panose="02020603050405020304" pitchFamily="18" charset="0"/>
              </a:defRPr>
            </a:lvl6pPr>
            <a:lvl7pPr marL="2525713" defTabSz="711200" eaLnBrk="0" fontAlgn="base" hangingPunct="0">
              <a:spcBef>
                <a:spcPct val="0"/>
              </a:spcBef>
              <a:spcAft>
                <a:spcPct val="0"/>
              </a:spcAft>
              <a:defRPr sz="2400">
                <a:solidFill>
                  <a:schemeClr val="tx1"/>
                </a:solidFill>
                <a:latin typeface="Times New Roman" panose="02020603050405020304" pitchFamily="18" charset="0"/>
              </a:defRPr>
            </a:lvl7pPr>
            <a:lvl8pPr marL="2982913" defTabSz="711200" eaLnBrk="0" fontAlgn="base" hangingPunct="0">
              <a:spcBef>
                <a:spcPct val="0"/>
              </a:spcBef>
              <a:spcAft>
                <a:spcPct val="0"/>
              </a:spcAft>
              <a:defRPr sz="2400">
                <a:solidFill>
                  <a:schemeClr val="tx1"/>
                </a:solidFill>
                <a:latin typeface="Times New Roman" panose="02020603050405020304" pitchFamily="18" charset="0"/>
              </a:defRPr>
            </a:lvl8pPr>
            <a:lvl9pPr marL="3440113" defTabSz="7112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solidFill>
                  <a:schemeClr val="accent1"/>
                </a:solidFill>
                <a:latin typeface="+mn-lt"/>
              </a:rPr>
              <a:t>0.52</a:t>
            </a:r>
          </a:p>
        </p:txBody>
      </p:sp>
      <p:sp>
        <p:nvSpPr>
          <p:cNvPr id="441367" name="Rectangle 23">
            <a:extLst>
              <a:ext uri="{FF2B5EF4-FFF2-40B4-BE49-F238E27FC236}">
                <a16:creationId xmlns:a16="http://schemas.microsoft.com/office/drawing/2014/main" id="{7EC048F7-F9D2-294E-9333-83452EB4D625}"/>
              </a:ext>
            </a:extLst>
          </p:cNvPr>
          <p:cNvSpPr>
            <a:spLocks noChangeArrowheads="1"/>
          </p:cNvSpPr>
          <p:nvPr/>
        </p:nvSpPr>
        <p:spPr bwMode="auto">
          <a:xfrm>
            <a:off x="4295775" y="5132388"/>
            <a:ext cx="925513" cy="452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0962" tIns="41275" rIns="80962" bIns="41275">
            <a:spAutoFit/>
          </a:bodyPr>
          <a:lstStyle>
            <a:lvl1pPr defTabSz="711200">
              <a:defRPr sz="2400">
                <a:solidFill>
                  <a:schemeClr val="tx1"/>
                </a:solidFill>
                <a:latin typeface="Times New Roman" panose="02020603050405020304" pitchFamily="18" charset="0"/>
              </a:defRPr>
            </a:lvl1pPr>
            <a:lvl2pPr marL="403225" defTabSz="711200">
              <a:defRPr sz="2400">
                <a:solidFill>
                  <a:schemeClr val="tx1"/>
                </a:solidFill>
                <a:latin typeface="Times New Roman" panose="02020603050405020304" pitchFamily="18" charset="0"/>
              </a:defRPr>
            </a:lvl2pPr>
            <a:lvl3pPr marL="806450" defTabSz="711200">
              <a:defRPr sz="2400">
                <a:solidFill>
                  <a:schemeClr val="tx1"/>
                </a:solidFill>
                <a:latin typeface="Times New Roman" panose="02020603050405020304" pitchFamily="18" charset="0"/>
              </a:defRPr>
            </a:lvl3pPr>
            <a:lvl4pPr marL="1208088" defTabSz="711200">
              <a:defRPr sz="2400">
                <a:solidFill>
                  <a:schemeClr val="tx1"/>
                </a:solidFill>
                <a:latin typeface="Times New Roman" panose="02020603050405020304" pitchFamily="18" charset="0"/>
              </a:defRPr>
            </a:lvl4pPr>
            <a:lvl5pPr marL="1611313" defTabSz="711200">
              <a:defRPr sz="2400">
                <a:solidFill>
                  <a:schemeClr val="tx1"/>
                </a:solidFill>
                <a:latin typeface="Times New Roman" panose="02020603050405020304" pitchFamily="18" charset="0"/>
              </a:defRPr>
            </a:lvl5pPr>
            <a:lvl6pPr marL="2068513" defTabSz="711200" eaLnBrk="0" fontAlgn="base" hangingPunct="0">
              <a:spcBef>
                <a:spcPct val="0"/>
              </a:spcBef>
              <a:spcAft>
                <a:spcPct val="0"/>
              </a:spcAft>
              <a:defRPr sz="2400">
                <a:solidFill>
                  <a:schemeClr val="tx1"/>
                </a:solidFill>
                <a:latin typeface="Times New Roman" panose="02020603050405020304" pitchFamily="18" charset="0"/>
              </a:defRPr>
            </a:lvl6pPr>
            <a:lvl7pPr marL="2525713" defTabSz="711200" eaLnBrk="0" fontAlgn="base" hangingPunct="0">
              <a:spcBef>
                <a:spcPct val="0"/>
              </a:spcBef>
              <a:spcAft>
                <a:spcPct val="0"/>
              </a:spcAft>
              <a:defRPr sz="2400">
                <a:solidFill>
                  <a:schemeClr val="tx1"/>
                </a:solidFill>
                <a:latin typeface="Times New Roman" panose="02020603050405020304" pitchFamily="18" charset="0"/>
              </a:defRPr>
            </a:lvl7pPr>
            <a:lvl8pPr marL="2982913" defTabSz="711200" eaLnBrk="0" fontAlgn="base" hangingPunct="0">
              <a:spcBef>
                <a:spcPct val="0"/>
              </a:spcBef>
              <a:spcAft>
                <a:spcPct val="0"/>
              </a:spcAft>
              <a:defRPr sz="2400">
                <a:solidFill>
                  <a:schemeClr val="tx1"/>
                </a:solidFill>
                <a:latin typeface="Times New Roman" panose="02020603050405020304" pitchFamily="18" charset="0"/>
              </a:defRPr>
            </a:lvl8pPr>
            <a:lvl9pPr marL="3440113" defTabSz="7112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solidFill>
                  <a:schemeClr val="accent1"/>
                </a:solidFill>
                <a:latin typeface="+mn-lt"/>
              </a:rPr>
              <a:t>0.48</a:t>
            </a:r>
          </a:p>
        </p:txBody>
      </p:sp>
      <p:sp>
        <p:nvSpPr>
          <p:cNvPr id="441368" name="Rectangle 24">
            <a:extLst>
              <a:ext uri="{FF2B5EF4-FFF2-40B4-BE49-F238E27FC236}">
                <a16:creationId xmlns:a16="http://schemas.microsoft.com/office/drawing/2014/main" id="{360E83FD-AE11-B549-880C-65E23DA8CD49}"/>
              </a:ext>
            </a:extLst>
          </p:cNvPr>
          <p:cNvSpPr>
            <a:spLocks noChangeArrowheads="1"/>
          </p:cNvSpPr>
          <p:nvPr/>
        </p:nvSpPr>
        <p:spPr bwMode="auto">
          <a:xfrm>
            <a:off x="6873875" y="3865563"/>
            <a:ext cx="976228" cy="5142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0962" tIns="41275" rIns="80962" bIns="41275">
            <a:spAutoFit/>
          </a:bodyPr>
          <a:lstStyle>
            <a:lvl1pPr defTabSz="711200">
              <a:defRPr sz="2400">
                <a:solidFill>
                  <a:schemeClr val="tx1"/>
                </a:solidFill>
                <a:latin typeface="Times New Roman" panose="02020603050405020304" pitchFamily="18" charset="0"/>
              </a:defRPr>
            </a:lvl1pPr>
            <a:lvl2pPr marL="403225" defTabSz="711200">
              <a:defRPr sz="2400">
                <a:solidFill>
                  <a:schemeClr val="tx1"/>
                </a:solidFill>
                <a:latin typeface="Times New Roman" panose="02020603050405020304" pitchFamily="18" charset="0"/>
              </a:defRPr>
            </a:lvl2pPr>
            <a:lvl3pPr marL="806450" defTabSz="711200">
              <a:defRPr sz="2400">
                <a:solidFill>
                  <a:schemeClr val="tx1"/>
                </a:solidFill>
                <a:latin typeface="Times New Roman" panose="02020603050405020304" pitchFamily="18" charset="0"/>
              </a:defRPr>
            </a:lvl3pPr>
            <a:lvl4pPr marL="1208088" defTabSz="711200">
              <a:defRPr sz="2400">
                <a:solidFill>
                  <a:schemeClr val="tx1"/>
                </a:solidFill>
                <a:latin typeface="Times New Roman" panose="02020603050405020304" pitchFamily="18" charset="0"/>
              </a:defRPr>
            </a:lvl4pPr>
            <a:lvl5pPr marL="1611313" defTabSz="711200">
              <a:defRPr sz="2400">
                <a:solidFill>
                  <a:schemeClr val="tx1"/>
                </a:solidFill>
                <a:latin typeface="Times New Roman" panose="02020603050405020304" pitchFamily="18" charset="0"/>
              </a:defRPr>
            </a:lvl5pPr>
            <a:lvl6pPr marL="2068513" defTabSz="711200" eaLnBrk="0" fontAlgn="base" hangingPunct="0">
              <a:spcBef>
                <a:spcPct val="0"/>
              </a:spcBef>
              <a:spcAft>
                <a:spcPct val="0"/>
              </a:spcAft>
              <a:defRPr sz="2400">
                <a:solidFill>
                  <a:schemeClr val="tx1"/>
                </a:solidFill>
                <a:latin typeface="Times New Roman" panose="02020603050405020304" pitchFamily="18" charset="0"/>
              </a:defRPr>
            </a:lvl6pPr>
            <a:lvl7pPr marL="2525713" defTabSz="711200" eaLnBrk="0" fontAlgn="base" hangingPunct="0">
              <a:spcBef>
                <a:spcPct val="0"/>
              </a:spcBef>
              <a:spcAft>
                <a:spcPct val="0"/>
              </a:spcAft>
              <a:defRPr sz="2400">
                <a:solidFill>
                  <a:schemeClr val="tx1"/>
                </a:solidFill>
                <a:latin typeface="Times New Roman" panose="02020603050405020304" pitchFamily="18" charset="0"/>
              </a:defRPr>
            </a:lvl7pPr>
            <a:lvl8pPr marL="2982913" defTabSz="711200" eaLnBrk="0" fontAlgn="base" hangingPunct="0">
              <a:spcBef>
                <a:spcPct val="0"/>
              </a:spcBef>
              <a:spcAft>
                <a:spcPct val="0"/>
              </a:spcAft>
              <a:defRPr sz="2400">
                <a:solidFill>
                  <a:schemeClr val="tx1"/>
                </a:solidFill>
                <a:latin typeface="Times New Roman" panose="02020603050405020304" pitchFamily="18" charset="0"/>
              </a:defRPr>
            </a:lvl8pPr>
            <a:lvl9pPr marL="3440113" defTabSz="711200"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2800">
                <a:solidFill>
                  <a:schemeClr val="accent1"/>
                </a:solidFill>
                <a:latin typeface="+mn-lt"/>
              </a:rPr>
              <a:t>0.71</a:t>
            </a:r>
          </a:p>
        </p:txBody>
      </p:sp>
      <p:sp>
        <p:nvSpPr>
          <p:cNvPr id="441369" name="Rectangle 25">
            <a:extLst>
              <a:ext uri="{FF2B5EF4-FFF2-40B4-BE49-F238E27FC236}">
                <a16:creationId xmlns:a16="http://schemas.microsoft.com/office/drawing/2014/main" id="{81DBF995-8288-3D4F-AAD8-CCCD24A14F2F}"/>
              </a:ext>
            </a:extLst>
          </p:cNvPr>
          <p:cNvSpPr>
            <a:spLocks noChangeArrowheads="1"/>
          </p:cNvSpPr>
          <p:nvPr/>
        </p:nvSpPr>
        <p:spPr bwMode="auto">
          <a:xfrm>
            <a:off x="782637" y="438513"/>
            <a:ext cx="5654675" cy="777875"/>
          </a:xfrm>
          <a:prstGeom prst="rect">
            <a:avLst/>
          </a:prstGeom>
          <a:solidFill>
            <a:schemeClr val="bg1"/>
          </a:solidFill>
          <a:ln w="508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p>
        </p:txBody>
      </p:sp>
      <p:sp>
        <p:nvSpPr>
          <p:cNvPr id="441370" name="Rectangle 26">
            <a:extLst>
              <a:ext uri="{FF2B5EF4-FFF2-40B4-BE49-F238E27FC236}">
                <a16:creationId xmlns:a16="http://schemas.microsoft.com/office/drawing/2014/main" id="{035C900E-3FC2-1846-A856-CC12F4DFB0E5}"/>
              </a:ext>
            </a:extLst>
          </p:cNvPr>
          <p:cNvSpPr>
            <a:spLocks noChangeArrowheads="1"/>
          </p:cNvSpPr>
          <p:nvPr/>
        </p:nvSpPr>
        <p:spPr bwMode="auto">
          <a:xfrm>
            <a:off x="782636" y="572240"/>
            <a:ext cx="5654675" cy="4623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2075" tIns="46038" rIns="92075" bIns="46038">
            <a:spAutoFit/>
          </a:bodyPr>
          <a:lstStyle/>
          <a:p>
            <a:pPr algn="ctr"/>
            <a:r>
              <a:rPr lang="en-US" altLang="en-US" sz="2400" dirty="0">
                <a:solidFill>
                  <a:schemeClr val="tx2"/>
                </a:solidFill>
              </a:rPr>
              <a:t>0.52*0.36 + 0.48*0.20 = 0.2832</a:t>
            </a:r>
          </a:p>
        </p:txBody>
      </p:sp>
      <p:sp>
        <p:nvSpPr>
          <p:cNvPr id="441372" name="Arc 28">
            <a:extLst>
              <a:ext uri="{FF2B5EF4-FFF2-40B4-BE49-F238E27FC236}">
                <a16:creationId xmlns:a16="http://schemas.microsoft.com/office/drawing/2014/main" id="{BB26F0CE-D2DC-D947-BDFB-598432C58178}"/>
              </a:ext>
            </a:extLst>
          </p:cNvPr>
          <p:cNvSpPr>
            <a:spLocks/>
          </p:cNvSpPr>
          <p:nvPr/>
        </p:nvSpPr>
        <p:spPr bwMode="auto">
          <a:xfrm rot="16080000">
            <a:off x="3095625" y="5126038"/>
            <a:ext cx="1028700" cy="97155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50800" cap="rnd">
            <a:solidFill>
              <a:schemeClr val="tx2"/>
            </a:solidFill>
            <a:round/>
            <a:headEnd type="none" w="sm" len="sm"/>
            <a:tailEnd type="stealth" w="med"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1373" name="Rectangle 29">
            <a:extLst>
              <a:ext uri="{FF2B5EF4-FFF2-40B4-BE49-F238E27FC236}">
                <a16:creationId xmlns:a16="http://schemas.microsoft.com/office/drawing/2014/main" id="{AC6A9857-BF17-2B47-A2BD-58E866F53424}"/>
              </a:ext>
            </a:extLst>
          </p:cNvPr>
          <p:cNvSpPr>
            <a:spLocks noChangeArrowheads="1"/>
          </p:cNvSpPr>
          <p:nvPr/>
        </p:nvSpPr>
        <p:spPr bwMode="auto">
          <a:xfrm>
            <a:off x="746652" y="5933837"/>
            <a:ext cx="5654675" cy="777875"/>
          </a:xfrm>
          <a:prstGeom prst="rect">
            <a:avLst/>
          </a:prstGeom>
          <a:solidFill>
            <a:schemeClr val="bg1"/>
          </a:solidFill>
          <a:ln w="508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p>
        </p:txBody>
      </p:sp>
      <p:sp>
        <p:nvSpPr>
          <p:cNvPr id="441374" name="Rectangle 30">
            <a:extLst>
              <a:ext uri="{FF2B5EF4-FFF2-40B4-BE49-F238E27FC236}">
                <a16:creationId xmlns:a16="http://schemas.microsoft.com/office/drawing/2014/main" id="{DAF8212A-0403-9C43-952C-C96C3AD0D46F}"/>
              </a:ext>
            </a:extLst>
          </p:cNvPr>
          <p:cNvSpPr>
            <a:spLocks noChangeArrowheads="1"/>
          </p:cNvSpPr>
          <p:nvPr/>
        </p:nvSpPr>
        <p:spPr bwMode="auto">
          <a:xfrm>
            <a:off x="746651" y="6075734"/>
            <a:ext cx="5654675" cy="4623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2075" tIns="46038" rIns="92075" bIns="46038">
            <a:spAutoFit/>
          </a:bodyPr>
          <a:lstStyle/>
          <a:p>
            <a:pPr algn="ctr"/>
            <a:r>
              <a:rPr lang="en-US" altLang="en-US" sz="2400" dirty="0">
                <a:solidFill>
                  <a:schemeClr val="tx2"/>
                </a:solidFill>
              </a:rPr>
              <a:t>0.52*0.71 + 0.48*0.01 = 0.3740</a:t>
            </a:r>
          </a:p>
        </p:txBody>
      </p:sp>
      <p:sp>
        <p:nvSpPr>
          <p:cNvPr id="2" name="Slide Number Placeholder 1"/>
          <p:cNvSpPr>
            <a:spLocks noGrp="1"/>
          </p:cNvSpPr>
          <p:nvPr>
            <p:ph type="sldNum" sz="quarter" idx="12"/>
          </p:nvPr>
        </p:nvSpPr>
        <p:spPr/>
        <p:txBody>
          <a:bodyPr/>
          <a:lstStyle/>
          <a:p>
            <a:fld id="{0798D939-2D9E-2142-A80A-FFDECD1E5A9B}" type="slidenum">
              <a:rPr lang="en-US" smtClean="0"/>
              <a:t>7</a:t>
            </a:fld>
            <a:endParaRPr lang="en-US"/>
          </a:p>
        </p:txBody>
      </p:sp>
    </p:spTree>
    <p:extLst>
      <p:ext uri="{BB962C8B-B14F-4D97-AF65-F5344CB8AC3E}">
        <p14:creationId xmlns:p14="http://schemas.microsoft.com/office/powerpoint/2010/main" val="2805306542"/>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a:extLst>
              <a:ext uri="{FF2B5EF4-FFF2-40B4-BE49-F238E27FC236}">
                <a16:creationId xmlns:a16="http://schemas.microsoft.com/office/drawing/2014/main" id="{360195D5-39E1-FB4E-AAB8-B58F7613E5C6}"/>
              </a:ext>
            </a:extLst>
          </p:cNvPr>
          <p:cNvSpPr>
            <a:spLocks noChangeArrowheads="1"/>
          </p:cNvSpPr>
          <p:nvPr/>
        </p:nvSpPr>
        <p:spPr bwMode="auto">
          <a:xfrm>
            <a:off x="1004725" y="1760707"/>
            <a:ext cx="6854825" cy="2606675"/>
          </a:xfrm>
          <a:prstGeom prst="rect">
            <a:avLst/>
          </a:prstGeom>
          <a:solidFill>
            <a:schemeClr val="bg1"/>
          </a:solidFill>
          <a:ln w="50800">
            <a:solidFill>
              <a:schemeClr val="hlink"/>
            </a:solidFill>
            <a:miter lim="800000"/>
            <a:headEnd/>
            <a:tailEnd/>
          </a:ln>
          <a:effectLst>
            <a:outerShdw dist="107763" dir="2700000" algn="ctr" rotWithShape="0">
              <a:schemeClr val="accent1"/>
            </a:outerShdw>
          </a:effectLst>
        </p:spPr>
        <p:txBody>
          <a:bodyPr wrap="none" anchor="ctr"/>
          <a:lstStyle/>
          <a:p>
            <a:endParaRPr lang="en-US"/>
          </a:p>
        </p:txBody>
      </p:sp>
      <p:sp>
        <p:nvSpPr>
          <p:cNvPr id="48131" name="Rectangle 3">
            <a:extLst>
              <a:ext uri="{FF2B5EF4-FFF2-40B4-BE49-F238E27FC236}">
                <a16:creationId xmlns:a16="http://schemas.microsoft.com/office/drawing/2014/main" id="{FBD9D436-F585-5145-81FA-258BB6E3700B}"/>
              </a:ext>
            </a:extLst>
          </p:cNvPr>
          <p:cNvSpPr>
            <a:spLocks noGrp="1" noChangeArrowheads="1"/>
          </p:cNvSpPr>
          <p:nvPr>
            <p:ph type="title"/>
          </p:nvPr>
        </p:nvSpPr>
        <p:spPr>
          <a:xfrm>
            <a:off x="787078" y="228600"/>
            <a:ext cx="7290122" cy="990600"/>
          </a:xfrm>
          <a:noFill/>
          <a:ln/>
        </p:spPr>
        <p:txBody>
          <a:bodyPr/>
          <a:lstStyle/>
          <a:p>
            <a:pPr>
              <a:lnSpc>
                <a:spcPct val="85000"/>
              </a:lnSpc>
            </a:pPr>
            <a:r>
              <a:rPr lang="en-US" altLang="en-US" dirty="0"/>
              <a:t>There is a third option</a:t>
            </a:r>
            <a:endParaRPr lang="en-US" altLang="en-US" sz="4000" b="0" dirty="0">
              <a:solidFill>
                <a:srgbClr val="FFFF00"/>
              </a:solidFill>
              <a:latin typeface="Times New Roman" panose="02020603050405020304" pitchFamily="18" charset="0"/>
            </a:endParaRPr>
          </a:p>
        </p:txBody>
      </p:sp>
      <p:sp>
        <p:nvSpPr>
          <p:cNvPr id="48132" name="Rectangle 4">
            <a:extLst>
              <a:ext uri="{FF2B5EF4-FFF2-40B4-BE49-F238E27FC236}">
                <a16:creationId xmlns:a16="http://schemas.microsoft.com/office/drawing/2014/main" id="{3B20265D-82A2-DA45-997F-15DA5E941E34}"/>
              </a:ext>
            </a:extLst>
          </p:cNvPr>
          <p:cNvSpPr>
            <a:spLocks noGrp="1" noChangeArrowheads="1"/>
          </p:cNvSpPr>
          <p:nvPr>
            <p:ph type="body" idx="1"/>
          </p:nvPr>
        </p:nvSpPr>
        <p:spPr>
          <a:xfrm>
            <a:off x="1004725" y="1940659"/>
            <a:ext cx="6537325" cy="2246769"/>
          </a:xfrm>
          <a:noFill/>
          <a:ln/>
        </p:spPr>
        <p:txBody>
          <a:bodyPr>
            <a:spAutoFit/>
          </a:bodyPr>
          <a:lstStyle/>
          <a:p>
            <a:pPr>
              <a:buFont typeface="Monotype Sorts" pitchFamily="2" charset="2"/>
              <a:buNone/>
            </a:pPr>
            <a:r>
              <a:rPr lang="en-US" altLang="en-US" sz="2800" b="0" dirty="0">
                <a:latin typeface="Times New Roman" panose="02020603050405020304" pitchFamily="18" charset="0"/>
              </a:rPr>
              <a:t>	</a:t>
            </a:r>
            <a:r>
              <a:rPr lang="en-US" altLang="en-US" sz="2800" b="0" dirty="0"/>
              <a:t>It is possible to obtain a definitive diagnosis by means of brain biopsy, but this procedure itself carries a risk of mortality of 0.5%. </a:t>
            </a:r>
          </a:p>
        </p:txBody>
      </p:sp>
      <p:sp>
        <p:nvSpPr>
          <p:cNvPr id="2" name="Slide Number Placeholder 1"/>
          <p:cNvSpPr>
            <a:spLocks noGrp="1"/>
          </p:cNvSpPr>
          <p:nvPr>
            <p:ph type="sldNum" sz="quarter" idx="12"/>
          </p:nvPr>
        </p:nvSpPr>
        <p:spPr/>
        <p:txBody>
          <a:bodyPr/>
          <a:lstStyle/>
          <a:p>
            <a:fld id="{0798D939-2D9E-2142-A80A-FFDECD1E5A9B}" type="slidenum">
              <a:rPr lang="en-US" smtClean="0"/>
              <a:t>8</a:t>
            </a:fld>
            <a:endParaRPr lang="en-US"/>
          </a:p>
        </p:txBody>
      </p:sp>
    </p:spTree>
    <p:extLst>
      <p:ext uri="{BB962C8B-B14F-4D97-AF65-F5344CB8AC3E}">
        <p14:creationId xmlns:p14="http://schemas.microsoft.com/office/powerpoint/2010/main" val="16282231"/>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Freeform 2">
            <a:extLst>
              <a:ext uri="{FF2B5EF4-FFF2-40B4-BE49-F238E27FC236}">
                <a16:creationId xmlns:a16="http://schemas.microsoft.com/office/drawing/2014/main" id="{3506FEBC-8460-E34D-87E2-74E56971C0EF}"/>
              </a:ext>
            </a:extLst>
          </p:cNvPr>
          <p:cNvSpPr>
            <a:spLocks/>
          </p:cNvSpPr>
          <p:nvPr/>
        </p:nvSpPr>
        <p:spPr bwMode="auto">
          <a:xfrm>
            <a:off x="866775" y="3378200"/>
            <a:ext cx="4287838" cy="128588"/>
          </a:xfrm>
          <a:custGeom>
            <a:avLst/>
            <a:gdLst>
              <a:gd name="T0" fmla="*/ 0 w 2701"/>
              <a:gd name="T1" fmla="*/ 80 h 81"/>
              <a:gd name="T2" fmla="*/ 0 w 2701"/>
              <a:gd name="T3" fmla="*/ 0 h 81"/>
              <a:gd name="T4" fmla="*/ 2700 w 2701"/>
              <a:gd name="T5" fmla="*/ 0 h 81"/>
              <a:gd name="T6" fmla="*/ 2700 w 2701"/>
              <a:gd name="T7" fmla="*/ 0 h 81"/>
            </a:gdLst>
            <a:ahLst/>
            <a:cxnLst>
              <a:cxn ang="0">
                <a:pos x="T0" y="T1"/>
              </a:cxn>
              <a:cxn ang="0">
                <a:pos x="T2" y="T3"/>
              </a:cxn>
              <a:cxn ang="0">
                <a:pos x="T4" y="T5"/>
              </a:cxn>
              <a:cxn ang="0">
                <a:pos x="T6" y="T7"/>
              </a:cxn>
            </a:cxnLst>
            <a:rect l="0" t="0" r="r" b="b"/>
            <a:pathLst>
              <a:path w="2701" h="81">
                <a:moveTo>
                  <a:pt x="0" y="80"/>
                </a:moveTo>
                <a:lnTo>
                  <a:pt x="0" y="0"/>
                </a:lnTo>
                <a:lnTo>
                  <a:pt x="2700" y="0"/>
                </a:lnTo>
                <a:lnTo>
                  <a:pt x="2700" y="0"/>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227" name="Freeform 3">
            <a:extLst>
              <a:ext uri="{FF2B5EF4-FFF2-40B4-BE49-F238E27FC236}">
                <a16:creationId xmlns:a16="http://schemas.microsoft.com/office/drawing/2014/main" id="{B64FA0C8-3D8D-E844-8B80-7BDE8FEF287E}"/>
              </a:ext>
            </a:extLst>
          </p:cNvPr>
          <p:cNvSpPr>
            <a:spLocks/>
          </p:cNvSpPr>
          <p:nvPr/>
        </p:nvSpPr>
        <p:spPr bwMode="auto">
          <a:xfrm>
            <a:off x="895350" y="3505200"/>
            <a:ext cx="2038350" cy="2401888"/>
          </a:xfrm>
          <a:custGeom>
            <a:avLst/>
            <a:gdLst>
              <a:gd name="T0" fmla="*/ 0 w 1284"/>
              <a:gd name="T1" fmla="*/ 0 h 1513"/>
              <a:gd name="T2" fmla="*/ 0 w 1284"/>
              <a:gd name="T3" fmla="*/ 1512 h 1513"/>
              <a:gd name="T4" fmla="*/ 1283 w 1284"/>
              <a:gd name="T5" fmla="*/ 1512 h 1513"/>
            </a:gdLst>
            <a:ahLst/>
            <a:cxnLst>
              <a:cxn ang="0">
                <a:pos x="T0" y="T1"/>
              </a:cxn>
              <a:cxn ang="0">
                <a:pos x="T2" y="T3"/>
              </a:cxn>
              <a:cxn ang="0">
                <a:pos x="T4" y="T5"/>
              </a:cxn>
            </a:cxnLst>
            <a:rect l="0" t="0" r="r" b="b"/>
            <a:pathLst>
              <a:path w="1284" h="1513">
                <a:moveTo>
                  <a:pt x="0" y="0"/>
                </a:moveTo>
                <a:lnTo>
                  <a:pt x="0" y="1512"/>
                </a:lnTo>
                <a:lnTo>
                  <a:pt x="1283" y="1512"/>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228" name="Rectangle 4">
            <a:extLst>
              <a:ext uri="{FF2B5EF4-FFF2-40B4-BE49-F238E27FC236}">
                <a16:creationId xmlns:a16="http://schemas.microsoft.com/office/drawing/2014/main" id="{93678AAE-DC51-3D43-9895-D3A5DC0D5FA1}"/>
              </a:ext>
            </a:extLst>
          </p:cNvPr>
          <p:cNvSpPr>
            <a:spLocks noChangeArrowheads="1"/>
          </p:cNvSpPr>
          <p:nvPr/>
        </p:nvSpPr>
        <p:spPr bwMode="auto">
          <a:xfrm>
            <a:off x="1790700" y="1090613"/>
            <a:ext cx="818941" cy="420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5562" tIns="25400" rIns="55562" bIns="25400">
            <a:spAutoFit/>
          </a:bodyPr>
          <a:lstStyle>
            <a:lvl1pPr defTabSz="314325">
              <a:defRPr sz="2400">
                <a:solidFill>
                  <a:schemeClr val="tx1"/>
                </a:solidFill>
                <a:latin typeface="Times New Roman" panose="02020603050405020304" pitchFamily="18" charset="0"/>
              </a:defRPr>
            </a:lvl1pPr>
            <a:lvl2pPr marL="266700" defTabSz="314325">
              <a:defRPr sz="2400">
                <a:solidFill>
                  <a:schemeClr val="tx1"/>
                </a:solidFill>
                <a:latin typeface="Times New Roman" panose="02020603050405020304" pitchFamily="18" charset="0"/>
              </a:defRPr>
            </a:lvl2pPr>
            <a:lvl3pPr marL="536575" defTabSz="314325">
              <a:defRPr sz="2400">
                <a:solidFill>
                  <a:schemeClr val="tx1"/>
                </a:solidFill>
                <a:latin typeface="Times New Roman" panose="02020603050405020304" pitchFamily="18" charset="0"/>
              </a:defRPr>
            </a:lvl3pPr>
            <a:lvl4pPr marL="806450" defTabSz="314325">
              <a:defRPr sz="2400">
                <a:solidFill>
                  <a:schemeClr val="tx1"/>
                </a:solidFill>
                <a:latin typeface="Times New Roman" panose="02020603050405020304" pitchFamily="18" charset="0"/>
              </a:defRPr>
            </a:lvl4pPr>
            <a:lvl5pPr marL="1073150" defTabSz="314325">
              <a:defRPr sz="2400">
                <a:solidFill>
                  <a:schemeClr val="tx1"/>
                </a:solidFill>
                <a:latin typeface="Times New Roman" panose="02020603050405020304" pitchFamily="18" charset="0"/>
              </a:defRPr>
            </a:lvl5pPr>
            <a:lvl6pPr marL="1530350" defTabSz="314325" eaLnBrk="0" fontAlgn="base" hangingPunct="0">
              <a:spcBef>
                <a:spcPct val="0"/>
              </a:spcBef>
              <a:spcAft>
                <a:spcPct val="0"/>
              </a:spcAft>
              <a:defRPr sz="2400">
                <a:solidFill>
                  <a:schemeClr val="tx1"/>
                </a:solidFill>
                <a:latin typeface="Times New Roman" panose="02020603050405020304" pitchFamily="18" charset="0"/>
              </a:defRPr>
            </a:lvl6pPr>
            <a:lvl7pPr marL="1987550" defTabSz="314325" eaLnBrk="0" fontAlgn="base" hangingPunct="0">
              <a:spcBef>
                <a:spcPct val="0"/>
              </a:spcBef>
              <a:spcAft>
                <a:spcPct val="0"/>
              </a:spcAft>
              <a:defRPr sz="2400">
                <a:solidFill>
                  <a:schemeClr val="tx1"/>
                </a:solidFill>
                <a:latin typeface="Times New Roman" panose="02020603050405020304" pitchFamily="18" charset="0"/>
              </a:defRPr>
            </a:lvl7pPr>
            <a:lvl8pPr marL="2444750" defTabSz="314325" eaLnBrk="0" fontAlgn="base" hangingPunct="0">
              <a:spcBef>
                <a:spcPct val="0"/>
              </a:spcBef>
              <a:spcAft>
                <a:spcPct val="0"/>
              </a:spcAft>
              <a:defRPr sz="2400">
                <a:solidFill>
                  <a:schemeClr val="tx1"/>
                </a:solidFill>
                <a:latin typeface="Times New Roman" panose="02020603050405020304" pitchFamily="18" charset="0"/>
              </a:defRPr>
            </a:lvl8pPr>
            <a:lvl9pPr marL="2901950" defTabSz="3143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latin typeface="Arial" panose="020B0604020202020204" pitchFamily="34" charset="0"/>
              </a:rPr>
              <a:t>Treat</a:t>
            </a:r>
          </a:p>
        </p:txBody>
      </p:sp>
      <p:sp>
        <p:nvSpPr>
          <p:cNvPr id="52229" name="Freeform 5">
            <a:extLst>
              <a:ext uri="{FF2B5EF4-FFF2-40B4-BE49-F238E27FC236}">
                <a16:creationId xmlns:a16="http://schemas.microsoft.com/office/drawing/2014/main" id="{2976B468-BE1E-A742-B87A-5EFBFD17CF95}"/>
              </a:ext>
            </a:extLst>
          </p:cNvPr>
          <p:cNvSpPr>
            <a:spLocks/>
          </p:cNvSpPr>
          <p:nvPr/>
        </p:nvSpPr>
        <p:spPr bwMode="auto">
          <a:xfrm>
            <a:off x="5067300" y="911225"/>
            <a:ext cx="2386013" cy="388938"/>
          </a:xfrm>
          <a:custGeom>
            <a:avLst/>
            <a:gdLst>
              <a:gd name="T0" fmla="*/ 0 w 1503"/>
              <a:gd name="T1" fmla="*/ 244 h 245"/>
              <a:gd name="T2" fmla="*/ 0 w 1503"/>
              <a:gd name="T3" fmla="*/ 0 h 245"/>
              <a:gd name="T4" fmla="*/ 1502 w 1503"/>
              <a:gd name="T5" fmla="*/ 0 h 245"/>
            </a:gdLst>
            <a:ahLst/>
            <a:cxnLst>
              <a:cxn ang="0">
                <a:pos x="T0" y="T1"/>
              </a:cxn>
              <a:cxn ang="0">
                <a:pos x="T2" y="T3"/>
              </a:cxn>
              <a:cxn ang="0">
                <a:pos x="T4" y="T5"/>
              </a:cxn>
            </a:cxnLst>
            <a:rect l="0" t="0" r="r" b="b"/>
            <a:pathLst>
              <a:path w="1503" h="245">
                <a:moveTo>
                  <a:pt x="0" y="244"/>
                </a:moveTo>
                <a:lnTo>
                  <a:pt x="0" y="0"/>
                </a:lnTo>
                <a:lnTo>
                  <a:pt x="1502" y="0"/>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230" name="Freeform 6">
            <a:extLst>
              <a:ext uri="{FF2B5EF4-FFF2-40B4-BE49-F238E27FC236}">
                <a16:creationId xmlns:a16="http://schemas.microsoft.com/office/drawing/2014/main" id="{2A8B7AA7-EB19-4342-A046-3C9FF74D79F3}"/>
              </a:ext>
            </a:extLst>
          </p:cNvPr>
          <p:cNvSpPr>
            <a:spLocks/>
          </p:cNvSpPr>
          <p:nvPr/>
        </p:nvSpPr>
        <p:spPr bwMode="auto">
          <a:xfrm>
            <a:off x="5067300" y="1481138"/>
            <a:ext cx="2386013" cy="485775"/>
          </a:xfrm>
          <a:custGeom>
            <a:avLst/>
            <a:gdLst>
              <a:gd name="T0" fmla="*/ 0 w 1503"/>
              <a:gd name="T1" fmla="*/ 0 h 306"/>
              <a:gd name="T2" fmla="*/ 0 w 1503"/>
              <a:gd name="T3" fmla="*/ 305 h 306"/>
              <a:gd name="T4" fmla="*/ 1502 w 1503"/>
              <a:gd name="T5" fmla="*/ 305 h 306"/>
            </a:gdLst>
            <a:ahLst/>
            <a:cxnLst>
              <a:cxn ang="0">
                <a:pos x="T0" y="T1"/>
              </a:cxn>
              <a:cxn ang="0">
                <a:pos x="T2" y="T3"/>
              </a:cxn>
              <a:cxn ang="0">
                <a:pos x="T4" y="T5"/>
              </a:cxn>
            </a:cxnLst>
            <a:rect l="0" t="0" r="r" b="b"/>
            <a:pathLst>
              <a:path w="1503" h="306">
                <a:moveTo>
                  <a:pt x="0" y="0"/>
                </a:moveTo>
                <a:lnTo>
                  <a:pt x="0" y="305"/>
                </a:lnTo>
                <a:lnTo>
                  <a:pt x="1502" y="305"/>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231" name="Rectangle 7">
            <a:extLst>
              <a:ext uri="{FF2B5EF4-FFF2-40B4-BE49-F238E27FC236}">
                <a16:creationId xmlns:a16="http://schemas.microsoft.com/office/drawing/2014/main" id="{BAC3C061-F9E5-DA4A-BFB5-F27BA69B0DB2}"/>
              </a:ext>
            </a:extLst>
          </p:cNvPr>
          <p:cNvSpPr>
            <a:spLocks noChangeArrowheads="1"/>
          </p:cNvSpPr>
          <p:nvPr/>
        </p:nvSpPr>
        <p:spPr bwMode="auto">
          <a:xfrm>
            <a:off x="5986463" y="522288"/>
            <a:ext cx="745396" cy="420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5562" tIns="25400" rIns="55562" bIns="25400">
            <a:spAutoFit/>
          </a:bodyPr>
          <a:lstStyle>
            <a:lvl1pPr defTabSz="314325">
              <a:defRPr sz="2400">
                <a:solidFill>
                  <a:schemeClr val="tx1"/>
                </a:solidFill>
                <a:latin typeface="Times New Roman" panose="02020603050405020304" pitchFamily="18" charset="0"/>
              </a:defRPr>
            </a:lvl1pPr>
            <a:lvl2pPr marL="266700" defTabSz="314325">
              <a:defRPr sz="2400">
                <a:solidFill>
                  <a:schemeClr val="tx1"/>
                </a:solidFill>
                <a:latin typeface="Times New Roman" panose="02020603050405020304" pitchFamily="18" charset="0"/>
              </a:defRPr>
            </a:lvl2pPr>
            <a:lvl3pPr marL="536575" defTabSz="314325">
              <a:defRPr sz="2400">
                <a:solidFill>
                  <a:schemeClr val="tx1"/>
                </a:solidFill>
                <a:latin typeface="Times New Roman" panose="02020603050405020304" pitchFamily="18" charset="0"/>
              </a:defRPr>
            </a:lvl3pPr>
            <a:lvl4pPr marL="806450" defTabSz="314325">
              <a:defRPr sz="2400">
                <a:solidFill>
                  <a:schemeClr val="tx1"/>
                </a:solidFill>
                <a:latin typeface="Times New Roman" panose="02020603050405020304" pitchFamily="18" charset="0"/>
              </a:defRPr>
            </a:lvl4pPr>
            <a:lvl5pPr marL="1073150" defTabSz="314325">
              <a:defRPr sz="2400">
                <a:solidFill>
                  <a:schemeClr val="tx1"/>
                </a:solidFill>
                <a:latin typeface="Times New Roman" panose="02020603050405020304" pitchFamily="18" charset="0"/>
              </a:defRPr>
            </a:lvl5pPr>
            <a:lvl6pPr marL="1530350" defTabSz="314325" eaLnBrk="0" fontAlgn="base" hangingPunct="0">
              <a:spcBef>
                <a:spcPct val="0"/>
              </a:spcBef>
              <a:spcAft>
                <a:spcPct val="0"/>
              </a:spcAft>
              <a:defRPr sz="2400">
                <a:solidFill>
                  <a:schemeClr val="tx1"/>
                </a:solidFill>
                <a:latin typeface="Times New Roman" panose="02020603050405020304" pitchFamily="18" charset="0"/>
              </a:defRPr>
            </a:lvl6pPr>
            <a:lvl7pPr marL="1987550" defTabSz="314325" eaLnBrk="0" fontAlgn="base" hangingPunct="0">
              <a:spcBef>
                <a:spcPct val="0"/>
              </a:spcBef>
              <a:spcAft>
                <a:spcPct val="0"/>
              </a:spcAft>
              <a:defRPr sz="2400">
                <a:solidFill>
                  <a:schemeClr val="tx1"/>
                </a:solidFill>
                <a:latin typeface="Times New Roman" panose="02020603050405020304" pitchFamily="18" charset="0"/>
              </a:defRPr>
            </a:lvl7pPr>
            <a:lvl8pPr marL="2444750" defTabSz="314325" eaLnBrk="0" fontAlgn="base" hangingPunct="0">
              <a:spcBef>
                <a:spcPct val="0"/>
              </a:spcBef>
              <a:spcAft>
                <a:spcPct val="0"/>
              </a:spcAft>
              <a:defRPr sz="2400">
                <a:solidFill>
                  <a:schemeClr val="tx1"/>
                </a:solidFill>
                <a:latin typeface="Times New Roman" panose="02020603050405020304" pitchFamily="18" charset="0"/>
              </a:defRPr>
            </a:lvl8pPr>
            <a:lvl9pPr marL="2901950" defTabSz="3143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latin typeface="Arial" panose="020B0604020202020204" pitchFamily="34" charset="0"/>
              </a:rPr>
              <a:t>HVE</a:t>
            </a:r>
          </a:p>
        </p:txBody>
      </p:sp>
      <p:sp>
        <p:nvSpPr>
          <p:cNvPr id="52232" name="Rectangle 8">
            <a:extLst>
              <a:ext uri="{FF2B5EF4-FFF2-40B4-BE49-F238E27FC236}">
                <a16:creationId xmlns:a16="http://schemas.microsoft.com/office/drawing/2014/main" id="{308EC1AB-E34F-4441-9398-E864C5BDE87C}"/>
              </a:ext>
            </a:extLst>
          </p:cNvPr>
          <p:cNvSpPr>
            <a:spLocks noChangeArrowheads="1"/>
          </p:cNvSpPr>
          <p:nvPr/>
        </p:nvSpPr>
        <p:spPr bwMode="auto">
          <a:xfrm>
            <a:off x="5111749" y="931863"/>
            <a:ext cx="792891" cy="3686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57150" tIns="30162" rIns="57150" bIns="30162">
            <a:spAutoFit/>
          </a:bodyPr>
          <a:lstStyle>
            <a:lvl1pPr defTabSz="369888">
              <a:defRPr sz="2400">
                <a:solidFill>
                  <a:schemeClr val="tx1"/>
                </a:solidFill>
                <a:latin typeface="Times New Roman" panose="02020603050405020304" pitchFamily="18" charset="0"/>
              </a:defRPr>
            </a:lvl1pPr>
            <a:lvl2pPr marL="290513" defTabSz="369888">
              <a:defRPr sz="2400">
                <a:solidFill>
                  <a:schemeClr val="tx1"/>
                </a:solidFill>
                <a:latin typeface="Times New Roman" panose="02020603050405020304" pitchFamily="18" charset="0"/>
              </a:defRPr>
            </a:lvl2pPr>
            <a:lvl3pPr marL="581025" defTabSz="369888">
              <a:defRPr sz="2400">
                <a:solidFill>
                  <a:schemeClr val="tx1"/>
                </a:solidFill>
                <a:latin typeface="Times New Roman" panose="02020603050405020304" pitchFamily="18" charset="0"/>
              </a:defRPr>
            </a:lvl3pPr>
            <a:lvl4pPr marL="869950" defTabSz="369888">
              <a:defRPr sz="2400">
                <a:solidFill>
                  <a:schemeClr val="tx1"/>
                </a:solidFill>
                <a:latin typeface="Times New Roman" panose="02020603050405020304" pitchFamily="18" charset="0"/>
              </a:defRPr>
            </a:lvl4pPr>
            <a:lvl5pPr marL="1160463" defTabSz="369888">
              <a:defRPr sz="2400">
                <a:solidFill>
                  <a:schemeClr val="tx1"/>
                </a:solidFill>
                <a:latin typeface="Times New Roman" panose="02020603050405020304" pitchFamily="18" charset="0"/>
              </a:defRPr>
            </a:lvl5pPr>
            <a:lvl6pPr marL="1617663" defTabSz="369888" eaLnBrk="0" fontAlgn="base" hangingPunct="0">
              <a:spcBef>
                <a:spcPct val="0"/>
              </a:spcBef>
              <a:spcAft>
                <a:spcPct val="0"/>
              </a:spcAft>
              <a:defRPr sz="2400">
                <a:solidFill>
                  <a:schemeClr val="tx1"/>
                </a:solidFill>
                <a:latin typeface="Times New Roman" panose="02020603050405020304" pitchFamily="18" charset="0"/>
              </a:defRPr>
            </a:lvl6pPr>
            <a:lvl7pPr marL="2074863" defTabSz="369888" eaLnBrk="0" fontAlgn="base" hangingPunct="0">
              <a:spcBef>
                <a:spcPct val="0"/>
              </a:spcBef>
              <a:spcAft>
                <a:spcPct val="0"/>
              </a:spcAft>
              <a:defRPr sz="2400">
                <a:solidFill>
                  <a:schemeClr val="tx1"/>
                </a:solidFill>
                <a:latin typeface="Times New Roman" panose="02020603050405020304" pitchFamily="18" charset="0"/>
              </a:defRPr>
            </a:lvl7pPr>
            <a:lvl8pPr marL="2532063" defTabSz="369888" eaLnBrk="0" fontAlgn="base" hangingPunct="0">
              <a:spcBef>
                <a:spcPct val="0"/>
              </a:spcBef>
              <a:spcAft>
                <a:spcPct val="0"/>
              </a:spcAft>
              <a:defRPr sz="2400">
                <a:solidFill>
                  <a:schemeClr val="tx1"/>
                </a:solidFill>
                <a:latin typeface="Times New Roman" panose="02020603050405020304" pitchFamily="18" charset="0"/>
              </a:defRPr>
            </a:lvl8pPr>
            <a:lvl9pPr marL="2989263" defTabSz="369888"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2000" dirty="0">
                <a:solidFill>
                  <a:schemeClr val="accent1"/>
                </a:solidFill>
                <a:latin typeface="Arial" panose="020B0604020202020204" pitchFamily="34" charset="0"/>
              </a:rPr>
              <a:t>0.52</a:t>
            </a:r>
          </a:p>
        </p:txBody>
      </p:sp>
      <p:sp>
        <p:nvSpPr>
          <p:cNvPr id="52233" name="Rectangle 9">
            <a:extLst>
              <a:ext uri="{FF2B5EF4-FFF2-40B4-BE49-F238E27FC236}">
                <a16:creationId xmlns:a16="http://schemas.microsoft.com/office/drawing/2014/main" id="{E7C55C17-7CD0-0D46-ABF1-385C5B9D4DD1}"/>
              </a:ext>
            </a:extLst>
          </p:cNvPr>
          <p:cNvSpPr>
            <a:spLocks noChangeArrowheads="1"/>
          </p:cNvSpPr>
          <p:nvPr/>
        </p:nvSpPr>
        <p:spPr bwMode="auto">
          <a:xfrm>
            <a:off x="5068093" y="1583868"/>
            <a:ext cx="836547" cy="3686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57150" tIns="30162" rIns="57150" bIns="30162">
            <a:spAutoFit/>
          </a:bodyPr>
          <a:lstStyle>
            <a:lvl1pPr defTabSz="369888">
              <a:defRPr sz="2400">
                <a:solidFill>
                  <a:schemeClr val="tx1"/>
                </a:solidFill>
                <a:latin typeface="Times New Roman" panose="02020603050405020304" pitchFamily="18" charset="0"/>
              </a:defRPr>
            </a:lvl1pPr>
            <a:lvl2pPr marL="290513" defTabSz="369888">
              <a:defRPr sz="2400">
                <a:solidFill>
                  <a:schemeClr val="tx1"/>
                </a:solidFill>
                <a:latin typeface="Times New Roman" panose="02020603050405020304" pitchFamily="18" charset="0"/>
              </a:defRPr>
            </a:lvl2pPr>
            <a:lvl3pPr marL="581025" defTabSz="369888">
              <a:defRPr sz="2400">
                <a:solidFill>
                  <a:schemeClr val="tx1"/>
                </a:solidFill>
                <a:latin typeface="Times New Roman" panose="02020603050405020304" pitchFamily="18" charset="0"/>
              </a:defRPr>
            </a:lvl3pPr>
            <a:lvl4pPr marL="869950" defTabSz="369888">
              <a:defRPr sz="2400">
                <a:solidFill>
                  <a:schemeClr val="tx1"/>
                </a:solidFill>
                <a:latin typeface="Times New Roman" panose="02020603050405020304" pitchFamily="18" charset="0"/>
              </a:defRPr>
            </a:lvl4pPr>
            <a:lvl5pPr marL="1160463" defTabSz="369888">
              <a:defRPr sz="2400">
                <a:solidFill>
                  <a:schemeClr val="tx1"/>
                </a:solidFill>
                <a:latin typeface="Times New Roman" panose="02020603050405020304" pitchFamily="18" charset="0"/>
              </a:defRPr>
            </a:lvl5pPr>
            <a:lvl6pPr marL="1617663" defTabSz="369888" eaLnBrk="0" fontAlgn="base" hangingPunct="0">
              <a:spcBef>
                <a:spcPct val="0"/>
              </a:spcBef>
              <a:spcAft>
                <a:spcPct val="0"/>
              </a:spcAft>
              <a:defRPr sz="2400">
                <a:solidFill>
                  <a:schemeClr val="tx1"/>
                </a:solidFill>
                <a:latin typeface="Times New Roman" panose="02020603050405020304" pitchFamily="18" charset="0"/>
              </a:defRPr>
            </a:lvl6pPr>
            <a:lvl7pPr marL="2074863" defTabSz="369888" eaLnBrk="0" fontAlgn="base" hangingPunct="0">
              <a:spcBef>
                <a:spcPct val="0"/>
              </a:spcBef>
              <a:spcAft>
                <a:spcPct val="0"/>
              </a:spcAft>
              <a:defRPr sz="2400">
                <a:solidFill>
                  <a:schemeClr val="tx1"/>
                </a:solidFill>
                <a:latin typeface="Times New Roman" panose="02020603050405020304" pitchFamily="18" charset="0"/>
              </a:defRPr>
            </a:lvl7pPr>
            <a:lvl8pPr marL="2532063" defTabSz="369888" eaLnBrk="0" fontAlgn="base" hangingPunct="0">
              <a:spcBef>
                <a:spcPct val="0"/>
              </a:spcBef>
              <a:spcAft>
                <a:spcPct val="0"/>
              </a:spcAft>
              <a:defRPr sz="2400">
                <a:solidFill>
                  <a:schemeClr val="tx1"/>
                </a:solidFill>
                <a:latin typeface="Times New Roman" panose="02020603050405020304" pitchFamily="18" charset="0"/>
              </a:defRPr>
            </a:lvl8pPr>
            <a:lvl9pPr marL="2989263" defTabSz="369888"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2000" dirty="0">
                <a:solidFill>
                  <a:schemeClr val="accent1"/>
                </a:solidFill>
                <a:latin typeface="Arial" panose="020B0604020202020204" pitchFamily="34" charset="0"/>
              </a:rPr>
              <a:t>0.48</a:t>
            </a:r>
          </a:p>
        </p:txBody>
      </p:sp>
      <p:sp>
        <p:nvSpPr>
          <p:cNvPr id="52234" name="Rectangle 10">
            <a:extLst>
              <a:ext uri="{FF2B5EF4-FFF2-40B4-BE49-F238E27FC236}">
                <a16:creationId xmlns:a16="http://schemas.microsoft.com/office/drawing/2014/main" id="{3F3025BF-0302-7347-BE68-B8C5133CF3CC}"/>
              </a:ext>
            </a:extLst>
          </p:cNvPr>
          <p:cNvSpPr>
            <a:spLocks noChangeArrowheads="1"/>
          </p:cNvSpPr>
          <p:nvPr/>
        </p:nvSpPr>
        <p:spPr bwMode="auto">
          <a:xfrm>
            <a:off x="7686675" y="762000"/>
            <a:ext cx="781050" cy="430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7150" tIns="30162" rIns="57150" bIns="30162">
            <a:spAutoFit/>
          </a:bodyPr>
          <a:lstStyle>
            <a:lvl1pPr defTabSz="369888">
              <a:defRPr sz="2400">
                <a:solidFill>
                  <a:schemeClr val="tx1"/>
                </a:solidFill>
                <a:latin typeface="Times New Roman" panose="02020603050405020304" pitchFamily="18" charset="0"/>
              </a:defRPr>
            </a:lvl1pPr>
            <a:lvl2pPr marL="290513" defTabSz="369888">
              <a:defRPr sz="2400">
                <a:solidFill>
                  <a:schemeClr val="tx1"/>
                </a:solidFill>
                <a:latin typeface="Times New Roman" panose="02020603050405020304" pitchFamily="18" charset="0"/>
              </a:defRPr>
            </a:lvl2pPr>
            <a:lvl3pPr marL="581025" defTabSz="369888">
              <a:defRPr sz="2400">
                <a:solidFill>
                  <a:schemeClr val="tx1"/>
                </a:solidFill>
                <a:latin typeface="Times New Roman" panose="02020603050405020304" pitchFamily="18" charset="0"/>
              </a:defRPr>
            </a:lvl3pPr>
            <a:lvl4pPr marL="869950" defTabSz="369888">
              <a:defRPr sz="2400">
                <a:solidFill>
                  <a:schemeClr val="tx1"/>
                </a:solidFill>
                <a:latin typeface="Times New Roman" panose="02020603050405020304" pitchFamily="18" charset="0"/>
              </a:defRPr>
            </a:lvl4pPr>
            <a:lvl5pPr marL="1160463" defTabSz="369888">
              <a:defRPr sz="2400">
                <a:solidFill>
                  <a:schemeClr val="tx1"/>
                </a:solidFill>
                <a:latin typeface="Times New Roman" panose="02020603050405020304" pitchFamily="18" charset="0"/>
              </a:defRPr>
            </a:lvl5pPr>
            <a:lvl6pPr marL="1617663" defTabSz="369888" eaLnBrk="0" fontAlgn="base" hangingPunct="0">
              <a:spcBef>
                <a:spcPct val="0"/>
              </a:spcBef>
              <a:spcAft>
                <a:spcPct val="0"/>
              </a:spcAft>
              <a:defRPr sz="2400">
                <a:solidFill>
                  <a:schemeClr val="tx1"/>
                </a:solidFill>
                <a:latin typeface="Times New Roman" panose="02020603050405020304" pitchFamily="18" charset="0"/>
              </a:defRPr>
            </a:lvl6pPr>
            <a:lvl7pPr marL="2074863" defTabSz="369888" eaLnBrk="0" fontAlgn="base" hangingPunct="0">
              <a:spcBef>
                <a:spcPct val="0"/>
              </a:spcBef>
              <a:spcAft>
                <a:spcPct val="0"/>
              </a:spcAft>
              <a:defRPr sz="2400">
                <a:solidFill>
                  <a:schemeClr val="tx1"/>
                </a:solidFill>
                <a:latin typeface="Times New Roman" panose="02020603050405020304" pitchFamily="18" charset="0"/>
              </a:defRPr>
            </a:lvl7pPr>
            <a:lvl8pPr marL="2532063" defTabSz="369888" eaLnBrk="0" fontAlgn="base" hangingPunct="0">
              <a:spcBef>
                <a:spcPct val="0"/>
              </a:spcBef>
              <a:spcAft>
                <a:spcPct val="0"/>
              </a:spcAft>
              <a:defRPr sz="2400">
                <a:solidFill>
                  <a:schemeClr val="tx1"/>
                </a:solidFill>
                <a:latin typeface="Times New Roman" panose="02020603050405020304" pitchFamily="18" charset="0"/>
              </a:defRPr>
            </a:lvl8pPr>
            <a:lvl9pPr marL="2989263" defTabSz="369888"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solidFill>
                  <a:schemeClr val="accent1"/>
                </a:solidFill>
                <a:latin typeface="Arial" panose="020B0604020202020204" pitchFamily="34" charset="0"/>
              </a:rPr>
              <a:t>0.36</a:t>
            </a:r>
          </a:p>
        </p:txBody>
      </p:sp>
      <p:sp>
        <p:nvSpPr>
          <p:cNvPr id="52235" name="Rectangle 11">
            <a:extLst>
              <a:ext uri="{FF2B5EF4-FFF2-40B4-BE49-F238E27FC236}">
                <a16:creationId xmlns:a16="http://schemas.microsoft.com/office/drawing/2014/main" id="{5B91E73B-58CF-B848-8C35-B0B3D7505F45}"/>
              </a:ext>
            </a:extLst>
          </p:cNvPr>
          <p:cNvSpPr>
            <a:spLocks noChangeArrowheads="1"/>
          </p:cNvSpPr>
          <p:nvPr/>
        </p:nvSpPr>
        <p:spPr bwMode="auto">
          <a:xfrm>
            <a:off x="1343025" y="5438775"/>
            <a:ext cx="1037142" cy="420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5562" tIns="25400" rIns="55562" bIns="25400">
            <a:spAutoFit/>
          </a:bodyPr>
          <a:lstStyle>
            <a:lvl1pPr defTabSz="314325">
              <a:defRPr sz="2400">
                <a:solidFill>
                  <a:schemeClr val="tx1"/>
                </a:solidFill>
                <a:latin typeface="Times New Roman" panose="02020603050405020304" pitchFamily="18" charset="0"/>
              </a:defRPr>
            </a:lvl1pPr>
            <a:lvl2pPr marL="266700" defTabSz="314325">
              <a:defRPr sz="2400">
                <a:solidFill>
                  <a:schemeClr val="tx1"/>
                </a:solidFill>
                <a:latin typeface="Times New Roman" panose="02020603050405020304" pitchFamily="18" charset="0"/>
              </a:defRPr>
            </a:lvl2pPr>
            <a:lvl3pPr marL="536575" defTabSz="314325">
              <a:defRPr sz="2400">
                <a:solidFill>
                  <a:schemeClr val="tx1"/>
                </a:solidFill>
                <a:latin typeface="Times New Roman" panose="02020603050405020304" pitchFamily="18" charset="0"/>
              </a:defRPr>
            </a:lvl3pPr>
            <a:lvl4pPr marL="806450" defTabSz="314325">
              <a:defRPr sz="2400">
                <a:solidFill>
                  <a:schemeClr val="tx1"/>
                </a:solidFill>
                <a:latin typeface="Times New Roman" panose="02020603050405020304" pitchFamily="18" charset="0"/>
              </a:defRPr>
            </a:lvl4pPr>
            <a:lvl5pPr marL="1073150" defTabSz="314325">
              <a:defRPr sz="2400">
                <a:solidFill>
                  <a:schemeClr val="tx1"/>
                </a:solidFill>
                <a:latin typeface="Times New Roman" panose="02020603050405020304" pitchFamily="18" charset="0"/>
              </a:defRPr>
            </a:lvl5pPr>
            <a:lvl6pPr marL="1530350" defTabSz="314325" eaLnBrk="0" fontAlgn="base" hangingPunct="0">
              <a:spcBef>
                <a:spcPct val="0"/>
              </a:spcBef>
              <a:spcAft>
                <a:spcPct val="0"/>
              </a:spcAft>
              <a:defRPr sz="2400">
                <a:solidFill>
                  <a:schemeClr val="tx1"/>
                </a:solidFill>
                <a:latin typeface="Times New Roman" panose="02020603050405020304" pitchFamily="18" charset="0"/>
              </a:defRPr>
            </a:lvl6pPr>
            <a:lvl7pPr marL="1987550" defTabSz="314325" eaLnBrk="0" fontAlgn="base" hangingPunct="0">
              <a:spcBef>
                <a:spcPct val="0"/>
              </a:spcBef>
              <a:spcAft>
                <a:spcPct val="0"/>
              </a:spcAft>
              <a:defRPr sz="2400">
                <a:solidFill>
                  <a:schemeClr val="tx1"/>
                </a:solidFill>
                <a:latin typeface="Times New Roman" panose="02020603050405020304" pitchFamily="18" charset="0"/>
              </a:defRPr>
            </a:lvl7pPr>
            <a:lvl8pPr marL="2444750" defTabSz="314325" eaLnBrk="0" fontAlgn="base" hangingPunct="0">
              <a:spcBef>
                <a:spcPct val="0"/>
              </a:spcBef>
              <a:spcAft>
                <a:spcPct val="0"/>
              </a:spcAft>
              <a:defRPr sz="2400">
                <a:solidFill>
                  <a:schemeClr val="tx1"/>
                </a:solidFill>
                <a:latin typeface="Times New Roman" panose="02020603050405020304" pitchFamily="18" charset="0"/>
              </a:defRPr>
            </a:lvl8pPr>
            <a:lvl9pPr marL="2901950" defTabSz="3143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latin typeface="Arial" panose="020B0604020202020204" pitchFamily="34" charset="0"/>
              </a:rPr>
              <a:t>Biopsy</a:t>
            </a:r>
          </a:p>
        </p:txBody>
      </p:sp>
      <p:sp>
        <p:nvSpPr>
          <p:cNvPr id="52236" name="Rectangle 12">
            <a:extLst>
              <a:ext uri="{FF2B5EF4-FFF2-40B4-BE49-F238E27FC236}">
                <a16:creationId xmlns:a16="http://schemas.microsoft.com/office/drawing/2014/main" id="{EAF20EC2-E4EF-F042-9E1D-76D2D65FFEC2}"/>
              </a:ext>
            </a:extLst>
          </p:cNvPr>
          <p:cNvSpPr>
            <a:spLocks noChangeArrowheads="1"/>
          </p:cNvSpPr>
          <p:nvPr/>
        </p:nvSpPr>
        <p:spPr bwMode="auto">
          <a:xfrm>
            <a:off x="5164138" y="2906713"/>
            <a:ext cx="776288" cy="3686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57150" tIns="30162" rIns="57150" bIns="30162">
            <a:spAutoFit/>
          </a:bodyPr>
          <a:lstStyle>
            <a:lvl1pPr defTabSz="369888">
              <a:defRPr sz="2400">
                <a:solidFill>
                  <a:schemeClr val="tx1"/>
                </a:solidFill>
                <a:latin typeface="Times New Roman" panose="02020603050405020304" pitchFamily="18" charset="0"/>
              </a:defRPr>
            </a:lvl1pPr>
            <a:lvl2pPr marL="290513" defTabSz="369888">
              <a:defRPr sz="2400">
                <a:solidFill>
                  <a:schemeClr val="tx1"/>
                </a:solidFill>
                <a:latin typeface="Times New Roman" panose="02020603050405020304" pitchFamily="18" charset="0"/>
              </a:defRPr>
            </a:lvl2pPr>
            <a:lvl3pPr marL="581025" defTabSz="369888">
              <a:defRPr sz="2400">
                <a:solidFill>
                  <a:schemeClr val="tx1"/>
                </a:solidFill>
                <a:latin typeface="Times New Roman" panose="02020603050405020304" pitchFamily="18" charset="0"/>
              </a:defRPr>
            </a:lvl3pPr>
            <a:lvl4pPr marL="869950" defTabSz="369888">
              <a:defRPr sz="2400">
                <a:solidFill>
                  <a:schemeClr val="tx1"/>
                </a:solidFill>
                <a:latin typeface="Times New Roman" panose="02020603050405020304" pitchFamily="18" charset="0"/>
              </a:defRPr>
            </a:lvl4pPr>
            <a:lvl5pPr marL="1160463" defTabSz="369888">
              <a:defRPr sz="2400">
                <a:solidFill>
                  <a:schemeClr val="tx1"/>
                </a:solidFill>
                <a:latin typeface="Times New Roman" panose="02020603050405020304" pitchFamily="18" charset="0"/>
              </a:defRPr>
            </a:lvl5pPr>
            <a:lvl6pPr marL="1617663" defTabSz="369888" eaLnBrk="0" fontAlgn="base" hangingPunct="0">
              <a:spcBef>
                <a:spcPct val="0"/>
              </a:spcBef>
              <a:spcAft>
                <a:spcPct val="0"/>
              </a:spcAft>
              <a:defRPr sz="2400">
                <a:solidFill>
                  <a:schemeClr val="tx1"/>
                </a:solidFill>
                <a:latin typeface="Times New Roman" panose="02020603050405020304" pitchFamily="18" charset="0"/>
              </a:defRPr>
            </a:lvl6pPr>
            <a:lvl7pPr marL="2074863" defTabSz="369888" eaLnBrk="0" fontAlgn="base" hangingPunct="0">
              <a:spcBef>
                <a:spcPct val="0"/>
              </a:spcBef>
              <a:spcAft>
                <a:spcPct val="0"/>
              </a:spcAft>
              <a:defRPr sz="2400">
                <a:solidFill>
                  <a:schemeClr val="tx1"/>
                </a:solidFill>
                <a:latin typeface="Times New Roman" panose="02020603050405020304" pitchFamily="18" charset="0"/>
              </a:defRPr>
            </a:lvl7pPr>
            <a:lvl8pPr marL="2532063" defTabSz="369888" eaLnBrk="0" fontAlgn="base" hangingPunct="0">
              <a:spcBef>
                <a:spcPct val="0"/>
              </a:spcBef>
              <a:spcAft>
                <a:spcPct val="0"/>
              </a:spcAft>
              <a:defRPr sz="2400">
                <a:solidFill>
                  <a:schemeClr val="tx1"/>
                </a:solidFill>
                <a:latin typeface="Times New Roman" panose="02020603050405020304" pitchFamily="18" charset="0"/>
              </a:defRPr>
            </a:lvl8pPr>
            <a:lvl9pPr marL="2989263" defTabSz="369888"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2000" dirty="0">
                <a:solidFill>
                  <a:schemeClr val="accent1"/>
                </a:solidFill>
                <a:latin typeface="Arial" panose="020B0604020202020204" pitchFamily="34" charset="0"/>
              </a:rPr>
              <a:t>0.52</a:t>
            </a:r>
          </a:p>
        </p:txBody>
      </p:sp>
      <p:sp>
        <p:nvSpPr>
          <p:cNvPr id="52237" name="Rectangle 13">
            <a:extLst>
              <a:ext uri="{FF2B5EF4-FFF2-40B4-BE49-F238E27FC236}">
                <a16:creationId xmlns:a16="http://schemas.microsoft.com/office/drawing/2014/main" id="{6E498D9F-C9F1-CE4B-A52E-F1D4898AEEDA}"/>
              </a:ext>
            </a:extLst>
          </p:cNvPr>
          <p:cNvSpPr>
            <a:spLocks noChangeArrowheads="1"/>
          </p:cNvSpPr>
          <p:nvPr/>
        </p:nvSpPr>
        <p:spPr bwMode="auto">
          <a:xfrm>
            <a:off x="1695450" y="2984500"/>
            <a:ext cx="1885950" cy="420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5562" tIns="25400" rIns="55562" bIns="25400">
            <a:spAutoFit/>
          </a:bodyPr>
          <a:lstStyle>
            <a:lvl1pPr defTabSz="314325">
              <a:defRPr sz="2400">
                <a:solidFill>
                  <a:schemeClr val="tx1"/>
                </a:solidFill>
                <a:latin typeface="Times New Roman" panose="02020603050405020304" pitchFamily="18" charset="0"/>
              </a:defRPr>
            </a:lvl1pPr>
            <a:lvl2pPr marL="266700" defTabSz="314325">
              <a:defRPr sz="2400">
                <a:solidFill>
                  <a:schemeClr val="tx1"/>
                </a:solidFill>
                <a:latin typeface="Times New Roman" panose="02020603050405020304" pitchFamily="18" charset="0"/>
              </a:defRPr>
            </a:lvl2pPr>
            <a:lvl3pPr marL="536575" defTabSz="314325">
              <a:defRPr sz="2400">
                <a:solidFill>
                  <a:schemeClr val="tx1"/>
                </a:solidFill>
                <a:latin typeface="Times New Roman" panose="02020603050405020304" pitchFamily="18" charset="0"/>
              </a:defRPr>
            </a:lvl3pPr>
            <a:lvl4pPr marL="806450" defTabSz="314325">
              <a:defRPr sz="2400">
                <a:solidFill>
                  <a:schemeClr val="tx1"/>
                </a:solidFill>
                <a:latin typeface="Times New Roman" panose="02020603050405020304" pitchFamily="18" charset="0"/>
              </a:defRPr>
            </a:lvl4pPr>
            <a:lvl5pPr marL="1073150" defTabSz="314325">
              <a:defRPr sz="2400">
                <a:solidFill>
                  <a:schemeClr val="tx1"/>
                </a:solidFill>
                <a:latin typeface="Times New Roman" panose="02020603050405020304" pitchFamily="18" charset="0"/>
              </a:defRPr>
            </a:lvl5pPr>
            <a:lvl6pPr marL="1530350" defTabSz="314325" eaLnBrk="0" fontAlgn="base" hangingPunct="0">
              <a:spcBef>
                <a:spcPct val="0"/>
              </a:spcBef>
              <a:spcAft>
                <a:spcPct val="0"/>
              </a:spcAft>
              <a:defRPr sz="2400">
                <a:solidFill>
                  <a:schemeClr val="tx1"/>
                </a:solidFill>
                <a:latin typeface="Times New Roman" panose="02020603050405020304" pitchFamily="18" charset="0"/>
              </a:defRPr>
            </a:lvl6pPr>
            <a:lvl7pPr marL="1987550" defTabSz="314325" eaLnBrk="0" fontAlgn="base" hangingPunct="0">
              <a:spcBef>
                <a:spcPct val="0"/>
              </a:spcBef>
              <a:spcAft>
                <a:spcPct val="0"/>
              </a:spcAft>
              <a:defRPr sz="2400">
                <a:solidFill>
                  <a:schemeClr val="tx1"/>
                </a:solidFill>
                <a:latin typeface="Times New Roman" panose="02020603050405020304" pitchFamily="18" charset="0"/>
              </a:defRPr>
            </a:lvl7pPr>
            <a:lvl8pPr marL="2444750" defTabSz="314325" eaLnBrk="0" fontAlgn="base" hangingPunct="0">
              <a:spcBef>
                <a:spcPct val="0"/>
              </a:spcBef>
              <a:spcAft>
                <a:spcPct val="0"/>
              </a:spcAft>
              <a:defRPr sz="2400">
                <a:solidFill>
                  <a:schemeClr val="tx1"/>
                </a:solidFill>
                <a:latin typeface="Times New Roman" panose="02020603050405020304" pitchFamily="18" charset="0"/>
              </a:defRPr>
            </a:lvl8pPr>
            <a:lvl9pPr marL="2901950" defTabSz="3143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latin typeface="Arial" panose="020B0604020202020204" pitchFamily="34" charset="0"/>
              </a:rPr>
              <a:t>Do not treat</a:t>
            </a:r>
          </a:p>
        </p:txBody>
      </p:sp>
      <p:sp>
        <p:nvSpPr>
          <p:cNvPr id="52238" name="Freeform 14">
            <a:extLst>
              <a:ext uri="{FF2B5EF4-FFF2-40B4-BE49-F238E27FC236}">
                <a16:creationId xmlns:a16="http://schemas.microsoft.com/office/drawing/2014/main" id="{1F9D30F7-F29D-0F48-830A-DA6F3CA0BE49}"/>
              </a:ext>
            </a:extLst>
          </p:cNvPr>
          <p:cNvSpPr>
            <a:spLocks/>
          </p:cNvSpPr>
          <p:nvPr/>
        </p:nvSpPr>
        <p:spPr bwMode="auto">
          <a:xfrm>
            <a:off x="5124450" y="2847975"/>
            <a:ext cx="2373313" cy="333375"/>
          </a:xfrm>
          <a:custGeom>
            <a:avLst/>
            <a:gdLst>
              <a:gd name="T0" fmla="*/ 0 w 1495"/>
              <a:gd name="T1" fmla="*/ 209 h 210"/>
              <a:gd name="T2" fmla="*/ 0 w 1495"/>
              <a:gd name="T3" fmla="*/ 0 h 210"/>
              <a:gd name="T4" fmla="*/ 1494 w 1495"/>
              <a:gd name="T5" fmla="*/ 0 h 210"/>
            </a:gdLst>
            <a:ahLst/>
            <a:cxnLst>
              <a:cxn ang="0">
                <a:pos x="T0" y="T1"/>
              </a:cxn>
              <a:cxn ang="0">
                <a:pos x="T2" y="T3"/>
              </a:cxn>
              <a:cxn ang="0">
                <a:pos x="T4" y="T5"/>
              </a:cxn>
            </a:cxnLst>
            <a:rect l="0" t="0" r="r" b="b"/>
            <a:pathLst>
              <a:path w="1495" h="210">
                <a:moveTo>
                  <a:pt x="0" y="209"/>
                </a:moveTo>
                <a:lnTo>
                  <a:pt x="0" y="0"/>
                </a:lnTo>
                <a:lnTo>
                  <a:pt x="1494" y="0"/>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239" name="Freeform 15">
            <a:extLst>
              <a:ext uri="{FF2B5EF4-FFF2-40B4-BE49-F238E27FC236}">
                <a16:creationId xmlns:a16="http://schemas.microsoft.com/office/drawing/2014/main" id="{E0D12058-EC5E-F04F-8B67-946567AECD4D}"/>
              </a:ext>
            </a:extLst>
          </p:cNvPr>
          <p:cNvSpPr>
            <a:spLocks/>
          </p:cNvSpPr>
          <p:nvPr/>
        </p:nvSpPr>
        <p:spPr bwMode="auto">
          <a:xfrm>
            <a:off x="5124450" y="3402013"/>
            <a:ext cx="2373313" cy="495300"/>
          </a:xfrm>
          <a:custGeom>
            <a:avLst/>
            <a:gdLst>
              <a:gd name="T0" fmla="*/ 0 w 1495"/>
              <a:gd name="T1" fmla="*/ 0 h 312"/>
              <a:gd name="T2" fmla="*/ 0 w 1495"/>
              <a:gd name="T3" fmla="*/ 311 h 312"/>
              <a:gd name="T4" fmla="*/ 1494 w 1495"/>
              <a:gd name="T5" fmla="*/ 311 h 312"/>
            </a:gdLst>
            <a:ahLst/>
            <a:cxnLst>
              <a:cxn ang="0">
                <a:pos x="T0" y="T1"/>
              </a:cxn>
              <a:cxn ang="0">
                <a:pos x="T2" y="T3"/>
              </a:cxn>
              <a:cxn ang="0">
                <a:pos x="T4" y="T5"/>
              </a:cxn>
            </a:cxnLst>
            <a:rect l="0" t="0" r="r" b="b"/>
            <a:pathLst>
              <a:path w="1495" h="312">
                <a:moveTo>
                  <a:pt x="0" y="0"/>
                </a:moveTo>
                <a:lnTo>
                  <a:pt x="0" y="311"/>
                </a:lnTo>
                <a:lnTo>
                  <a:pt x="1494" y="311"/>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240" name="Oval 16">
            <a:extLst>
              <a:ext uri="{FF2B5EF4-FFF2-40B4-BE49-F238E27FC236}">
                <a16:creationId xmlns:a16="http://schemas.microsoft.com/office/drawing/2014/main" id="{15AA1D66-1A0C-2A4D-AC60-D7E7C8424174}"/>
              </a:ext>
            </a:extLst>
          </p:cNvPr>
          <p:cNvSpPr>
            <a:spLocks noChangeArrowheads="1"/>
          </p:cNvSpPr>
          <p:nvPr/>
        </p:nvSpPr>
        <p:spPr bwMode="auto">
          <a:xfrm>
            <a:off x="4911725" y="3216275"/>
            <a:ext cx="346075" cy="322263"/>
          </a:xfrm>
          <a:prstGeom prst="ellipse">
            <a:avLst/>
          </a:prstGeom>
          <a:solidFill>
            <a:schemeClr val="accent2"/>
          </a:solidFill>
          <a:ln w="50800">
            <a:solidFill>
              <a:schemeClr val="hlink"/>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41" name="Rectangle 17">
            <a:extLst>
              <a:ext uri="{FF2B5EF4-FFF2-40B4-BE49-F238E27FC236}">
                <a16:creationId xmlns:a16="http://schemas.microsoft.com/office/drawing/2014/main" id="{20541466-4AA7-3246-8879-A5AF0ADC9BAE}"/>
              </a:ext>
            </a:extLst>
          </p:cNvPr>
          <p:cNvSpPr>
            <a:spLocks noChangeArrowheads="1"/>
          </p:cNvSpPr>
          <p:nvPr/>
        </p:nvSpPr>
        <p:spPr bwMode="auto">
          <a:xfrm>
            <a:off x="6157913" y="3514725"/>
            <a:ext cx="947737" cy="420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5562" tIns="25400" rIns="55562" bIns="25400">
            <a:spAutoFit/>
          </a:bodyPr>
          <a:lstStyle>
            <a:lvl1pPr defTabSz="314325">
              <a:defRPr sz="2400">
                <a:solidFill>
                  <a:schemeClr val="tx1"/>
                </a:solidFill>
                <a:latin typeface="Times New Roman" panose="02020603050405020304" pitchFamily="18" charset="0"/>
              </a:defRPr>
            </a:lvl1pPr>
            <a:lvl2pPr marL="266700" defTabSz="314325">
              <a:defRPr sz="2400">
                <a:solidFill>
                  <a:schemeClr val="tx1"/>
                </a:solidFill>
                <a:latin typeface="Times New Roman" panose="02020603050405020304" pitchFamily="18" charset="0"/>
              </a:defRPr>
            </a:lvl2pPr>
            <a:lvl3pPr marL="536575" defTabSz="314325">
              <a:defRPr sz="2400">
                <a:solidFill>
                  <a:schemeClr val="tx1"/>
                </a:solidFill>
                <a:latin typeface="Times New Roman" panose="02020603050405020304" pitchFamily="18" charset="0"/>
              </a:defRPr>
            </a:lvl3pPr>
            <a:lvl4pPr marL="806450" defTabSz="314325">
              <a:defRPr sz="2400">
                <a:solidFill>
                  <a:schemeClr val="tx1"/>
                </a:solidFill>
                <a:latin typeface="Times New Roman" panose="02020603050405020304" pitchFamily="18" charset="0"/>
              </a:defRPr>
            </a:lvl4pPr>
            <a:lvl5pPr marL="1073150" defTabSz="314325">
              <a:defRPr sz="2400">
                <a:solidFill>
                  <a:schemeClr val="tx1"/>
                </a:solidFill>
                <a:latin typeface="Times New Roman" panose="02020603050405020304" pitchFamily="18" charset="0"/>
              </a:defRPr>
            </a:lvl5pPr>
            <a:lvl6pPr marL="1530350" defTabSz="314325" eaLnBrk="0" fontAlgn="base" hangingPunct="0">
              <a:spcBef>
                <a:spcPct val="0"/>
              </a:spcBef>
              <a:spcAft>
                <a:spcPct val="0"/>
              </a:spcAft>
              <a:defRPr sz="2400">
                <a:solidFill>
                  <a:schemeClr val="tx1"/>
                </a:solidFill>
                <a:latin typeface="Times New Roman" panose="02020603050405020304" pitchFamily="18" charset="0"/>
              </a:defRPr>
            </a:lvl6pPr>
            <a:lvl7pPr marL="1987550" defTabSz="314325" eaLnBrk="0" fontAlgn="base" hangingPunct="0">
              <a:spcBef>
                <a:spcPct val="0"/>
              </a:spcBef>
              <a:spcAft>
                <a:spcPct val="0"/>
              </a:spcAft>
              <a:defRPr sz="2400">
                <a:solidFill>
                  <a:schemeClr val="tx1"/>
                </a:solidFill>
                <a:latin typeface="Times New Roman" panose="02020603050405020304" pitchFamily="18" charset="0"/>
              </a:defRPr>
            </a:lvl7pPr>
            <a:lvl8pPr marL="2444750" defTabSz="314325" eaLnBrk="0" fontAlgn="base" hangingPunct="0">
              <a:spcBef>
                <a:spcPct val="0"/>
              </a:spcBef>
              <a:spcAft>
                <a:spcPct val="0"/>
              </a:spcAft>
              <a:defRPr sz="2400">
                <a:solidFill>
                  <a:schemeClr val="tx1"/>
                </a:solidFill>
                <a:latin typeface="Times New Roman" panose="02020603050405020304" pitchFamily="18" charset="0"/>
              </a:defRPr>
            </a:lvl8pPr>
            <a:lvl9pPr marL="2901950" defTabSz="3143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latin typeface="Arial" panose="020B0604020202020204" pitchFamily="34" charset="0"/>
              </a:rPr>
              <a:t>OVE</a:t>
            </a:r>
          </a:p>
        </p:txBody>
      </p:sp>
      <p:sp>
        <p:nvSpPr>
          <p:cNvPr id="52242" name="Rectangle 18">
            <a:extLst>
              <a:ext uri="{FF2B5EF4-FFF2-40B4-BE49-F238E27FC236}">
                <a16:creationId xmlns:a16="http://schemas.microsoft.com/office/drawing/2014/main" id="{9F063FA0-B914-D14D-9B84-C04C06D5FA8A}"/>
              </a:ext>
            </a:extLst>
          </p:cNvPr>
          <p:cNvSpPr>
            <a:spLocks noChangeArrowheads="1"/>
          </p:cNvSpPr>
          <p:nvPr/>
        </p:nvSpPr>
        <p:spPr bwMode="auto">
          <a:xfrm>
            <a:off x="5116512" y="3519353"/>
            <a:ext cx="708025" cy="3686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7150" tIns="30162" rIns="57150" bIns="30162">
            <a:spAutoFit/>
          </a:bodyPr>
          <a:lstStyle>
            <a:lvl1pPr defTabSz="369888">
              <a:defRPr sz="2400">
                <a:solidFill>
                  <a:schemeClr val="tx1"/>
                </a:solidFill>
                <a:latin typeface="Times New Roman" panose="02020603050405020304" pitchFamily="18" charset="0"/>
              </a:defRPr>
            </a:lvl1pPr>
            <a:lvl2pPr marL="290513" defTabSz="369888">
              <a:defRPr sz="2400">
                <a:solidFill>
                  <a:schemeClr val="tx1"/>
                </a:solidFill>
                <a:latin typeface="Times New Roman" panose="02020603050405020304" pitchFamily="18" charset="0"/>
              </a:defRPr>
            </a:lvl2pPr>
            <a:lvl3pPr marL="581025" defTabSz="369888">
              <a:defRPr sz="2400">
                <a:solidFill>
                  <a:schemeClr val="tx1"/>
                </a:solidFill>
                <a:latin typeface="Times New Roman" panose="02020603050405020304" pitchFamily="18" charset="0"/>
              </a:defRPr>
            </a:lvl3pPr>
            <a:lvl4pPr marL="869950" defTabSz="369888">
              <a:defRPr sz="2400">
                <a:solidFill>
                  <a:schemeClr val="tx1"/>
                </a:solidFill>
                <a:latin typeface="Times New Roman" panose="02020603050405020304" pitchFamily="18" charset="0"/>
              </a:defRPr>
            </a:lvl4pPr>
            <a:lvl5pPr marL="1160463" defTabSz="369888">
              <a:defRPr sz="2400">
                <a:solidFill>
                  <a:schemeClr val="tx1"/>
                </a:solidFill>
                <a:latin typeface="Times New Roman" panose="02020603050405020304" pitchFamily="18" charset="0"/>
              </a:defRPr>
            </a:lvl5pPr>
            <a:lvl6pPr marL="1617663" defTabSz="369888" eaLnBrk="0" fontAlgn="base" hangingPunct="0">
              <a:spcBef>
                <a:spcPct val="0"/>
              </a:spcBef>
              <a:spcAft>
                <a:spcPct val="0"/>
              </a:spcAft>
              <a:defRPr sz="2400">
                <a:solidFill>
                  <a:schemeClr val="tx1"/>
                </a:solidFill>
                <a:latin typeface="Times New Roman" panose="02020603050405020304" pitchFamily="18" charset="0"/>
              </a:defRPr>
            </a:lvl6pPr>
            <a:lvl7pPr marL="2074863" defTabSz="369888" eaLnBrk="0" fontAlgn="base" hangingPunct="0">
              <a:spcBef>
                <a:spcPct val="0"/>
              </a:spcBef>
              <a:spcAft>
                <a:spcPct val="0"/>
              </a:spcAft>
              <a:defRPr sz="2400">
                <a:solidFill>
                  <a:schemeClr val="tx1"/>
                </a:solidFill>
                <a:latin typeface="Times New Roman" panose="02020603050405020304" pitchFamily="18" charset="0"/>
              </a:defRPr>
            </a:lvl7pPr>
            <a:lvl8pPr marL="2532063" defTabSz="369888" eaLnBrk="0" fontAlgn="base" hangingPunct="0">
              <a:spcBef>
                <a:spcPct val="0"/>
              </a:spcBef>
              <a:spcAft>
                <a:spcPct val="0"/>
              </a:spcAft>
              <a:defRPr sz="2400">
                <a:solidFill>
                  <a:schemeClr val="tx1"/>
                </a:solidFill>
                <a:latin typeface="Times New Roman" panose="02020603050405020304" pitchFamily="18" charset="0"/>
              </a:defRPr>
            </a:lvl8pPr>
            <a:lvl9pPr marL="2989263" defTabSz="369888"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sz="2000" dirty="0">
                <a:solidFill>
                  <a:schemeClr val="accent1"/>
                </a:solidFill>
                <a:latin typeface="Arial" panose="020B0604020202020204" pitchFamily="34" charset="0"/>
              </a:rPr>
              <a:t>0.48</a:t>
            </a:r>
          </a:p>
        </p:txBody>
      </p:sp>
      <p:sp>
        <p:nvSpPr>
          <p:cNvPr id="52243" name="Freeform 19">
            <a:extLst>
              <a:ext uri="{FF2B5EF4-FFF2-40B4-BE49-F238E27FC236}">
                <a16:creationId xmlns:a16="http://schemas.microsoft.com/office/drawing/2014/main" id="{F68F53B6-EBAF-FC43-83B8-32F519304010}"/>
              </a:ext>
            </a:extLst>
          </p:cNvPr>
          <p:cNvSpPr>
            <a:spLocks/>
          </p:cNvSpPr>
          <p:nvPr/>
        </p:nvSpPr>
        <p:spPr bwMode="auto">
          <a:xfrm>
            <a:off x="923925" y="1447800"/>
            <a:ext cx="4202113" cy="2016125"/>
          </a:xfrm>
          <a:custGeom>
            <a:avLst/>
            <a:gdLst>
              <a:gd name="T0" fmla="*/ 0 w 2647"/>
              <a:gd name="T1" fmla="*/ 1269 h 1270"/>
              <a:gd name="T2" fmla="*/ 0 w 2647"/>
              <a:gd name="T3" fmla="*/ 0 h 1270"/>
              <a:gd name="T4" fmla="*/ 2646 w 2647"/>
              <a:gd name="T5" fmla="*/ 0 h 1270"/>
              <a:gd name="T6" fmla="*/ 2646 w 2647"/>
              <a:gd name="T7" fmla="*/ 0 h 1270"/>
            </a:gdLst>
            <a:ahLst/>
            <a:cxnLst>
              <a:cxn ang="0">
                <a:pos x="T0" y="T1"/>
              </a:cxn>
              <a:cxn ang="0">
                <a:pos x="T2" y="T3"/>
              </a:cxn>
              <a:cxn ang="0">
                <a:pos x="T4" y="T5"/>
              </a:cxn>
              <a:cxn ang="0">
                <a:pos x="T6" y="T7"/>
              </a:cxn>
            </a:cxnLst>
            <a:rect l="0" t="0" r="r" b="b"/>
            <a:pathLst>
              <a:path w="2647" h="1270">
                <a:moveTo>
                  <a:pt x="0" y="1269"/>
                </a:moveTo>
                <a:lnTo>
                  <a:pt x="0" y="0"/>
                </a:lnTo>
                <a:lnTo>
                  <a:pt x="2646" y="0"/>
                </a:lnTo>
                <a:lnTo>
                  <a:pt x="2646" y="0"/>
                </a:lnTo>
              </a:path>
            </a:pathLst>
          </a:custGeom>
          <a:noFill/>
          <a:ln w="50800" cap="rnd" cmpd="sng">
            <a:solidFill>
              <a:schemeClr val="hlink"/>
            </a:solidFill>
            <a:prstDash val="solid"/>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2244" name="Rectangle 20">
            <a:extLst>
              <a:ext uri="{FF2B5EF4-FFF2-40B4-BE49-F238E27FC236}">
                <a16:creationId xmlns:a16="http://schemas.microsoft.com/office/drawing/2014/main" id="{87AB1B36-0FF0-C441-B625-9B08B24FE35D}"/>
              </a:ext>
            </a:extLst>
          </p:cNvPr>
          <p:cNvSpPr>
            <a:spLocks noChangeArrowheads="1"/>
          </p:cNvSpPr>
          <p:nvPr/>
        </p:nvSpPr>
        <p:spPr bwMode="auto">
          <a:xfrm>
            <a:off x="749300" y="3216275"/>
            <a:ext cx="349250" cy="377825"/>
          </a:xfrm>
          <a:prstGeom prst="rect">
            <a:avLst/>
          </a:prstGeom>
          <a:solidFill>
            <a:schemeClr val="accent2"/>
          </a:solidFill>
          <a:ln w="50800">
            <a:solidFill>
              <a:schemeClr val="hlink"/>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45" name="Oval 21">
            <a:extLst>
              <a:ext uri="{FF2B5EF4-FFF2-40B4-BE49-F238E27FC236}">
                <a16:creationId xmlns:a16="http://schemas.microsoft.com/office/drawing/2014/main" id="{C588DBC2-10EF-2247-9CA6-C928B0355830}"/>
              </a:ext>
            </a:extLst>
          </p:cNvPr>
          <p:cNvSpPr>
            <a:spLocks noChangeArrowheads="1"/>
          </p:cNvSpPr>
          <p:nvPr/>
        </p:nvSpPr>
        <p:spPr bwMode="auto">
          <a:xfrm>
            <a:off x="4906963" y="1312863"/>
            <a:ext cx="322262" cy="322262"/>
          </a:xfrm>
          <a:prstGeom prst="ellipse">
            <a:avLst/>
          </a:prstGeom>
          <a:solidFill>
            <a:schemeClr val="accent2"/>
          </a:solidFill>
          <a:ln w="50800">
            <a:solidFill>
              <a:schemeClr val="hlink"/>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46" name="Rectangle 22">
            <a:extLst>
              <a:ext uri="{FF2B5EF4-FFF2-40B4-BE49-F238E27FC236}">
                <a16:creationId xmlns:a16="http://schemas.microsoft.com/office/drawing/2014/main" id="{323CBAC1-ED7C-6249-8139-E9F48E55DD21}"/>
              </a:ext>
            </a:extLst>
          </p:cNvPr>
          <p:cNvSpPr>
            <a:spLocks noChangeArrowheads="1"/>
          </p:cNvSpPr>
          <p:nvPr/>
        </p:nvSpPr>
        <p:spPr bwMode="auto">
          <a:xfrm>
            <a:off x="6053138" y="2474913"/>
            <a:ext cx="745396" cy="420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5562" tIns="25400" rIns="55562" bIns="25400">
            <a:spAutoFit/>
          </a:bodyPr>
          <a:lstStyle>
            <a:lvl1pPr defTabSz="314325">
              <a:defRPr sz="2400">
                <a:solidFill>
                  <a:schemeClr val="tx1"/>
                </a:solidFill>
                <a:latin typeface="Times New Roman" panose="02020603050405020304" pitchFamily="18" charset="0"/>
              </a:defRPr>
            </a:lvl1pPr>
            <a:lvl2pPr marL="266700" defTabSz="314325">
              <a:defRPr sz="2400">
                <a:solidFill>
                  <a:schemeClr val="tx1"/>
                </a:solidFill>
                <a:latin typeface="Times New Roman" panose="02020603050405020304" pitchFamily="18" charset="0"/>
              </a:defRPr>
            </a:lvl2pPr>
            <a:lvl3pPr marL="536575" defTabSz="314325">
              <a:defRPr sz="2400">
                <a:solidFill>
                  <a:schemeClr val="tx1"/>
                </a:solidFill>
                <a:latin typeface="Times New Roman" panose="02020603050405020304" pitchFamily="18" charset="0"/>
              </a:defRPr>
            </a:lvl3pPr>
            <a:lvl4pPr marL="806450" defTabSz="314325">
              <a:defRPr sz="2400">
                <a:solidFill>
                  <a:schemeClr val="tx1"/>
                </a:solidFill>
                <a:latin typeface="Times New Roman" panose="02020603050405020304" pitchFamily="18" charset="0"/>
              </a:defRPr>
            </a:lvl4pPr>
            <a:lvl5pPr marL="1073150" defTabSz="314325">
              <a:defRPr sz="2400">
                <a:solidFill>
                  <a:schemeClr val="tx1"/>
                </a:solidFill>
                <a:latin typeface="Times New Roman" panose="02020603050405020304" pitchFamily="18" charset="0"/>
              </a:defRPr>
            </a:lvl5pPr>
            <a:lvl6pPr marL="1530350" defTabSz="314325" eaLnBrk="0" fontAlgn="base" hangingPunct="0">
              <a:spcBef>
                <a:spcPct val="0"/>
              </a:spcBef>
              <a:spcAft>
                <a:spcPct val="0"/>
              </a:spcAft>
              <a:defRPr sz="2400">
                <a:solidFill>
                  <a:schemeClr val="tx1"/>
                </a:solidFill>
                <a:latin typeface="Times New Roman" panose="02020603050405020304" pitchFamily="18" charset="0"/>
              </a:defRPr>
            </a:lvl6pPr>
            <a:lvl7pPr marL="1987550" defTabSz="314325" eaLnBrk="0" fontAlgn="base" hangingPunct="0">
              <a:spcBef>
                <a:spcPct val="0"/>
              </a:spcBef>
              <a:spcAft>
                <a:spcPct val="0"/>
              </a:spcAft>
              <a:defRPr sz="2400">
                <a:solidFill>
                  <a:schemeClr val="tx1"/>
                </a:solidFill>
                <a:latin typeface="Times New Roman" panose="02020603050405020304" pitchFamily="18" charset="0"/>
              </a:defRPr>
            </a:lvl7pPr>
            <a:lvl8pPr marL="2444750" defTabSz="314325" eaLnBrk="0" fontAlgn="base" hangingPunct="0">
              <a:spcBef>
                <a:spcPct val="0"/>
              </a:spcBef>
              <a:spcAft>
                <a:spcPct val="0"/>
              </a:spcAft>
              <a:defRPr sz="2400">
                <a:solidFill>
                  <a:schemeClr val="tx1"/>
                </a:solidFill>
                <a:latin typeface="Times New Roman" panose="02020603050405020304" pitchFamily="18" charset="0"/>
              </a:defRPr>
            </a:lvl8pPr>
            <a:lvl9pPr marL="2901950" defTabSz="3143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latin typeface="Arial" panose="020B0604020202020204" pitchFamily="34" charset="0"/>
              </a:rPr>
              <a:t>HVE</a:t>
            </a:r>
          </a:p>
        </p:txBody>
      </p:sp>
      <p:sp>
        <p:nvSpPr>
          <p:cNvPr id="52247" name="Rectangle 23">
            <a:extLst>
              <a:ext uri="{FF2B5EF4-FFF2-40B4-BE49-F238E27FC236}">
                <a16:creationId xmlns:a16="http://schemas.microsoft.com/office/drawing/2014/main" id="{723CF010-F859-8E4C-91DD-EFC086ED8D8B}"/>
              </a:ext>
            </a:extLst>
          </p:cNvPr>
          <p:cNvSpPr>
            <a:spLocks noChangeArrowheads="1"/>
          </p:cNvSpPr>
          <p:nvPr/>
        </p:nvSpPr>
        <p:spPr bwMode="auto">
          <a:xfrm>
            <a:off x="5853113" y="1581150"/>
            <a:ext cx="947737" cy="4206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5562" tIns="25400" rIns="55562" bIns="25400">
            <a:spAutoFit/>
          </a:bodyPr>
          <a:lstStyle>
            <a:lvl1pPr defTabSz="314325">
              <a:defRPr sz="2400">
                <a:solidFill>
                  <a:schemeClr val="tx1"/>
                </a:solidFill>
                <a:latin typeface="Times New Roman" panose="02020603050405020304" pitchFamily="18" charset="0"/>
              </a:defRPr>
            </a:lvl1pPr>
            <a:lvl2pPr marL="266700" defTabSz="314325">
              <a:defRPr sz="2400">
                <a:solidFill>
                  <a:schemeClr val="tx1"/>
                </a:solidFill>
                <a:latin typeface="Times New Roman" panose="02020603050405020304" pitchFamily="18" charset="0"/>
              </a:defRPr>
            </a:lvl2pPr>
            <a:lvl3pPr marL="536575" defTabSz="314325">
              <a:defRPr sz="2400">
                <a:solidFill>
                  <a:schemeClr val="tx1"/>
                </a:solidFill>
                <a:latin typeface="Times New Roman" panose="02020603050405020304" pitchFamily="18" charset="0"/>
              </a:defRPr>
            </a:lvl3pPr>
            <a:lvl4pPr marL="806450" defTabSz="314325">
              <a:defRPr sz="2400">
                <a:solidFill>
                  <a:schemeClr val="tx1"/>
                </a:solidFill>
                <a:latin typeface="Times New Roman" panose="02020603050405020304" pitchFamily="18" charset="0"/>
              </a:defRPr>
            </a:lvl4pPr>
            <a:lvl5pPr marL="1073150" defTabSz="314325">
              <a:defRPr sz="2400">
                <a:solidFill>
                  <a:schemeClr val="tx1"/>
                </a:solidFill>
                <a:latin typeface="Times New Roman" panose="02020603050405020304" pitchFamily="18" charset="0"/>
              </a:defRPr>
            </a:lvl5pPr>
            <a:lvl6pPr marL="1530350" defTabSz="314325" eaLnBrk="0" fontAlgn="base" hangingPunct="0">
              <a:spcBef>
                <a:spcPct val="0"/>
              </a:spcBef>
              <a:spcAft>
                <a:spcPct val="0"/>
              </a:spcAft>
              <a:defRPr sz="2400">
                <a:solidFill>
                  <a:schemeClr val="tx1"/>
                </a:solidFill>
                <a:latin typeface="Times New Roman" panose="02020603050405020304" pitchFamily="18" charset="0"/>
              </a:defRPr>
            </a:lvl6pPr>
            <a:lvl7pPr marL="1987550" defTabSz="314325" eaLnBrk="0" fontAlgn="base" hangingPunct="0">
              <a:spcBef>
                <a:spcPct val="0"/>
              </a:spcBef>
              <a:spcAft>
                <a:spcPct val="0"/>
              </a:spcAft>
              <a:defRPr sz="2400">
                <a:solidFill>
                  <a:schemeClr val="tx1"/>
                </a:solidFill>
                <a:latin typeface="Times New Roman" panose="02020603050405020304" pitchFamily="18" charset="0"/>
              </a:defRPr>
            </a:lvl7pPr>
            <a:lvl8pPr marL="2444750" defTabSz="314325" eaLnBrk="0" fontAlgn="base" hangingPunct="0">
              <a:spcBef>
                <a:spcPct val="0"/>
              </a:spcBef>
              <a:spcAft>
                <a:spcPct val="0"/>
              </a:spcAft>
              <a:defRPr sz="2400">
                <a:solidFill>
                  <a:schemeClr val="tx1"/>
                </a:solidFill>
                <a:latin typeface="Times New Roman" panose="02020603050405020304" pitchFamily="18" charset="0"/>
              </a:defRPr>
            </a:lvl8pPr>
            <a:lvl9pPr marL="2901950" defTabSz="314325"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a:latin typeface="Arial" panose="020B0604020202020204" pitchFamily="34" charset="0"/>
              </a:rPr>
              <a:t>OVE</a:t>
            </a:r>
          </a:p>
        </p:txBody>
      </p:sp>
      <p:sp>
        <p:nvSpPr>
          <p:cNvPr id="52248" name="Rectangle 24">
            <a:extLst>
              <a:ext uri="{FF2B5EF4-FFF2-40B4-BE49-F238E27FC236}">
                <a16:creationId xmlns:a16="http://schemas.microsoft.com/office/drawing/2014/main" id="{5D382BDB-92A4-BD46-B4E2-F8D3AB818402}"/>
              </a:ext>
            </a:extLst>
          </p:cNvPr>
          <p:cNvSpPr>
            <a:spLocks noChangeArrowheads="1"/>
          </p:cNvSpPr>
          <p:nvPr/>
        </p:nvSpPr>
        <p:spPr bwMode="auto">
          <a:xfrm>
            <a:off x="7686675" y="1771650"/>
            <a:ext cx="781050" cy="430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7150" tIns="30162" rIns="57150" bIns="30162">
            <a:spAutoFit/>
          </a:bodyPr>
          <a:lstStyle>
            <a:lvl1pPr defTabSz="369888">
              <a:defRPr sz="2400">
                <a:solidFill>
                  <a:schemeClr val="tx1"/>
                </a:solidFill>
                <a:latin typeface="Times New Roman" panose="02020603050405020304" pitchFamily="18" charset="0"/>
              </a:defRPr>
            </a:lvl1pPr>
            <a:lvl2pPr marL="290513" defTabSz="369888">
              <a:defRPr sz="2400">
                <a:solidFill>
                  <a:schemeClr val="tx1"/>
                </a:solidFill>
                <a:latin typeface="Times New Roman" panose="02020603050405020304" pitchFamily="18" charset="0"/>
              </a:defRPr>
            </a:lvl2pPr>
            <a:lvl3pPr marL="581025" defTabSz="369888">
              <a:defRPr sz="2400">
                <a:solidFill>
                  <a:schemeClr val="tx1"/>
                </a:solidFill>
                <a:latin typeface="Times New Roman" panose="02020603050405020304" pitchFamily="18" charset="0"/>
              </a:defRPr>
            </a:lvl3pPr>
            <a:lvl4pPr marL="869950" defTabSz="369888">
              <a:defRPr sz="2400">
                <a:solidFill>
                  <a:schemeClr val="tx1"/>
                </a:solidFill>
                <a:latin typeface="Times New Roman" panose="02020603050405020304" pitchFamily="18" charset="0"/>
              </a:defRPr>
            </a:lvl4pPr>
            <a:lvl5pPr marL="1160463" defTabSz="369888">
              <a:defRPr sz="2400">
                <a:solidFill>
                  <a:schemeClr val="tx1"/>
                </a:solidFill>
                <a:latin typeface="Times New Roman" panose="02020603050405020304" pitchFamily="18" charset="0"/>
              </a:defRPr>
            </a:lvl5pPr>
            <a:lvl6pPr marL="1617663" defTabSz="369888" eaLnBrk="0" fontAlgn="base" hangingPunct="0">
              <a:spcBef>
                <a:spcPct val="0"/>
              </a:spcBef>
              <a:spcAft>
                <a:spcPct val="0"/>
              </a:spcAft>
              <a:defRPr sz="2400">
                <a:solidFill>
                  <a:schemeClr val="tx1"/>
                </a:solidFill>
                <a:latin typeface="Times New Roman" panose="02020603050405020304" pitchFamily="18" charset="0"/>
              </a:defRPr>
            </a:lvl6pPr>
            <a:lvl7pPr marL="2074863" defTabSz="369888" eaLnBrk="0" fontAlgn="base" hangingPunct="0">
              <a:spcBef>
                <a:spcPct val="0"/>
              </a:spcBef>
              <a:spcAft>
                <a:spcPct val="0"/>
              </a:spcAft>
              <a:defRPr sz="2400">
                <a:solidFill>
                  <a:schemeClr val="tx1"/>
                </a:solidFill>
                <a:latin typeface="Times New Roman" panose="02020603050405020304" pitchFamily="18" charset="0"/>
              </a:defRPr>
            </a:lvl7pPr>
            <a:lvl8pPr marL="2532063" defTabSz="369888" eaLnBrk="0" fontAlgn="base" hangingPunct="0">
              <a:spcBef>
                <a:spcPct val="0"/>
              </a:spcBef>
              <a:spcAft>
                <a:spcPct val="0"/>
              </a:spcAft>
              <a:defRPr sz="2400">
                <a:solidFill>
                  <a:schemeClr val="tx1"/>
                </a:solidFill>
                <a:latin typeface="Times New Roman" panose="02020603050405020304" pitchFamily="18" charset="0"/>
              </a:defRPr>
            </a:lvl8pPr>
            <a:lvl9pPr marL="2989263" defTabSz="369888"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solidFill>
                  <a:schemeClr val="accent1"/>
                </a:solidFill>
                <a:latin typeface="Arial" panose="020B0604020202020204" pitchFamily="34" charset="0"/>
              </a:rPr>
              <a:t>0.20</a:t>
            </a:r>
          </a:p>
        </p:txBody>
      </p:sp>
      <p:sp>
        <p:nvSpPr>
          <p:cNvPr id="52249" name="Rectangle 25">
            <a:extLst>
              <a:ext uri="{FF2B5EF4-FFF2-40B4-BE49-F238E27FC236}">
                <a16:creationId xmlns:a16="http://schemas.microsoft.com/office/drawing/2014/main" id="{F053E537-FB89-254D-81D8-125D77097EC9}"/>
              </a:ext>
            </a:extLst>
          </p:cNvPr>
          <p:cNvSpPr>
            <a:spLocks noChangeArrowheads="1"/>
          </p:cNvSpPr>
          <p:nvPr/>
        </p:nvSpPr>
        <p:spPr bwMode="auto">
          <a:xfrm>
            <a:off x="7715250" y="2667000"/>
            <a:ext cx="781050" cy="430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7150" tIns="30162" rIns="57150" bIns="30162">
            <a:spAutoFit/>
          </a:bodyPr>
          <a:lstStyle>
            <a:lvl1pPr defTabSz="369888">
              <a:defRPr sz="2400">
                <a:solidFill>
                  <a:schemeClr val="tx1"/>
                </a:solidFill>
                <a:latin typeface="Times New Roman" panose="02020603050405020304" pitchFamily="18" charset="0"/>
              </a:defRPr>
            </a:lvl1pPr>
            <a:lvl2pPr marL="290513" defTabSz="369888">
              <a:defRPr sz="2400">
                <a:solidFill>
                  <a:schemeClr val="tx1"/>
                </a:solidFill>
                <a:latin typeface="Times New Roman" panose="02020603050405020304" pitchFamily="18" charset="0"/>
              </a:defRPr>
            </a:lvl2pPr>
            <a:lvl3pPr marL="581025" defTabSz="369888">
              <a:defRPr sz="2400">
                <a:solidFill>
                  <a:schemeClr val="tx1"/>
                </a:solidFill>
                <a:latin typeface="Times New Roman" panose="02020603050405020304" pitchFamily="18" charset="0"/>
              </a:defRPr>
            </a:lvl3pPr>
            <a:lvl4pPr marL="869950" defTabSz="369888">
              <a:defRPr sz="2400">
                <a:solidFill>
                  <a:schemeClr val="tx1"/>
                </a:solidFill>
                <a:latin typeface="Times New Roman" panose="02020603050405020304" pitchFamily="18" charset="0"/>
              </a:defRPr>
            </a:lvl4pPr>
            <a:lvl5pPr marL="1160463" defTabSz="369888">
              <a:defRPr sz="2400">
                <a:solidFill>
                  <a:schemeClr val="tx1"/>
                </a:solidFill>
                <a:latin typeface="Times New Roman" panose="02020603050405020304" pitchFamily="18" charset="0"/>
              </a:defRPr>
            </a:lvl5pPr>
            <a:lvl6pPr marL="1617663" defTabSz="369888" eaLnBrk="0" fontAlgn="base" hangingPunct="0">
              <a:spcBef>
                <a:spcPct val="0"/>
              </a:spcBef>
              <a:spcAft>
                <a:spcPct val="0"/>
              </a:spcAft>
              <a:defRPr sz="2400">
                <a:solidFill>
                  <a:schemeClr val="tx1"/>
                </a:solidFill>
                <a:latin typeface="Times New Roman" panose="02020603050405020304" pitchFamily="18" charset="0"/>
              </a:defRPr>
            </a:lvl6pPr>
            <a:lvl7pPr marL="2074863" defTabSz="369888" eaLnBrk="0" fontAlgn="base" hangingPunct="0">
              <a:spcBef>
                <a:spcPct val="0"/>
              </a:spcBef>
              <a:spcAft>
                <a:spcPct val="0"/>
              </a:spcAft>
              <a:defRPr sz="2400">
                <a:solidFill>
                  <a:schemeClr val="tx1"/>
                </a:solidFill>
                <a:latin typeface="Times New Roman" panose="02020603050405020304" pitchFamily="18" charset="0"/>
              </a:defRPr>
            </a:lvl7pPr>
            <a:lvl8pPr marL="2532063" defTabSz="369888" eaLnBrk="0" fontAlgn="base" hangingPunct="0">
              <a:spcBef>
                <a:spcPct val="0"/>
              </a:spcBef>
              <a:spcAft>
                <a:spcPct val="0"/>
              </a:spcAft>
              <a:defRPr sz="2400">
                <a:solidFill>
                  <a:schemeClr val="tx1"/>
                </a:solidFill>
                <a:latin typeface="Times New Roman" panose="02020603050405020304" pitchFamily="18" charset="0"/>
              </a:defRPr>
            </a:lvl8pPr>
            <a:lvl9pPr marL="2989263" defTabSz="369888"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solidFill>
                  <a:schemeClr val="accent1"/>
                </a:solidFill>
                <a:latin typeface="Arial" panose="020B0604020202020204" pitchFamily="34" charset="0"/>
              </a:rPr>
              <a:t>0.71</a:t>
            </a:r>
          </a:p>
        </p:txBody>
      </p:sp>
      <p:sp>
        <p:nvSpPr>
          <p:cNvPr id="52250" name="Rectangle 26">
            <a:extLst>
              <a:ext uri="{FF2B5EF4-FFF2-40B4-BE49-F238E27FC236}">
                <a16:creationId xmlns:a16="http://schemas.microsoft.com/office/drawing/2014/main" id="{9611DD7A-0D64-F546-BCAF-EDD41F962E51}"/>
              </a:ext>
            </a:extLst>
          </p:cNvPr>
          <p:cNvSpPr>
            <a:spLocks noChangeArrowheads="1"/>
          </p:cNvSpPr>
          <p:nvPr/>
        </p:nvSpPr>
        <p:spPr bwMode="auto">
          <a:xfrm>
            <a:off x="7715250" y="3694113"/>
            <a:ext cx="781050" cy="4302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57150" tIns="30162" rIns="57150" bIns="30162">
            <a:spAutoFit/>
          </a:bodyPr>
          <a:lstStyle>
            <a:lvl1pPr defTabSz="369888">
              <a:defRPr sz="2400">
                <a:solidFill>
                  <a:schemeClr val="tx1"/>
                </a:solidFill>
                <a:latin typeface="Times New Roman" panose="02020603050405020304" pitchFamily="18" charset="0"/>
              </a:defRPr>
            </a:lvl1pPr>
            <a:lvl2pPr marL="290513" defTabSz="369888">
              <a:defRPr sz="2400">
                <a:solidFill>
                  <a:schemeClr val="tx1"/>
                </a:solidFill>
                <a:latin typeface="Times New Roman" panose="02020603050405020304" pitchFamily="18" charset="0"/>
              </a:defRPr>
            </a:lvl2pPr>
            <a:lvl3pPr marL="581025" defTabSz="369888">
              <a:defRPr sz="2400">
                <a:solidFill>
                  <a:schemeClr val="tx1"/>
                </a:solidFill>
                <a:latin typeface="Times New Roman" panose="02020603050405020304" pitchFamily="18" charset="0"/>
              </a:defRPr>
            </a:lvl3pPr>
            <a:lvl4pPr marL="869950" defTabSz="369888">
              <a:defRPr sz="2400">
                <a:solidFill>
                  <a:schemeClr val="tx1"/>
                </a:solidFill>
                <a:latin typeface="Times New Roman" panose="02020603050405020304" pitchFamily="18" charset="0"/>
              </a:defRPr>
            </a:lvl4pPr>
            <a:lvl5pPr marL="1160463" defTabSz="369888">
              <a:defRPr sz="2400">
                <a:solidFill>
                  <a:schemeClr val="tx1"/>
                </a:solidFill>
                <a:latin typeface="Times New Roman" panose="02020603050405020304" pitchFamily="18" charset="0"/>
              </a:defRPr>
            </a:lvl5pPr>
            <a:lvl6pPr marL="1617663" defTabSz="369888" eaLnBrk="0" fontAlgn="base" hangingPunct="0">
              <a:spcBef>
                <a:spcPct val="0"/>
              </a:spcBef>
              <a:spcAft>
                <a:spcPct val="0"/>
              </a:spcAft>
              <a:defRPr sz="2400">
                <a:solidFill>
                  <a:schemeClr val="tx1"/>
                </a:solidFill>
                <a:latin typeface="Times New Roman" panose="02020603050405020304" pitchFamily="18" charset="0"/>
              </a:defRPr>
            </a:lvl6pPr>
            <a:lvl7pPr marL="2074863" defTabSz="369888" eaLnBrk="0" fontAlgn="base" hangingPunct="0">
              <a:spcBef>
                <a:spcPct val="0"/>
              </a:spcBef>
              <a:spcAft>
                <a:spcPct val="0"/>
              </a:spcAft>
              <a:defRPr sz="2400">
                <a:solidFill>
                  <a:schemeClr val="tx1"/>
                </a:solidFill>
                <a:latin typeface="Times New Roman" panose="02020603050405020304" pitchFamily="18" charset="0"/>
              </a:defRPr>
            </a:lvl7pPr>
            <a:lvl8pPr marL="2532063" defTabSz="369888" eaLnBrk="0" fontAlgn="base" hangingPunct="0">
              <a:spcBef>
                <a:spcPct val="0"/>
              </a:spcBef>
              <a:spcAft>
                <a:spcPct val="0"/>
              </a:spcAft>
              <a:defRPr sz="2400">
                <a:solidFill>
                  <a:schemeClr val="tx1"/>
                </a:solidFill>
                <a:latin typeface="Times New Roman" panose="02020603050405020304" pitchFamily="18" charset="0"/>
              </a:defRPr>
            </a:lvl8pPr>
            <a:lvl9pPr marL="2989263" defTabSz="369888" eaLnBrk="0" fontAlgn="base" hangingPunct="0">
              <a:spcBef>
                <a:spcPct val="0"/>
              </a:spcBef>
              <a:spcAft>
                <a:spcPct val="0"/>
              </a:spcAft>
              <a:defRPr sz="2400">
                <a:solidFill>
                  <a:schemeClr val="tx1"/>
                </a:solidFill>
                <a:latin typeface="Times New Roman" panose="02020603050405020304" pitchFamily="18" charset="0"/>
              </a:defRPr>
            </a:lvl9pPr>
          </a:lstStyle>
          <a:p>
            <a:r>
              <a:rPr lang="en-US" altLang="en-US" dirty="0">
                <a:solidFill>
                  <a:schemeClr val="accent1"/>
                </a:solidFill>
                <a:latin typeface="Arial" panose="020B0604020202020204" pitchFamily="34" charset="0"/>
              </a:rPr>
              <a:t>0.01</a:t>
            </a:r>
          </a:p>
        </p:txBody>
      </p:sp>
      <p:sp>
        <p:nvSpPr>
          <p:cNvPr id="52251" name="Arc 27">
            <a:extLst>
              <a:ext uri="{FF2B5EF4-FFF2-40B4-BE49-F238E27FC236}">
                <a16:creationId xmlns:a16="http://schemas.microsoft.com/office/drawing/2014/main" id="{E9D1A600-3338-C04A-9289-7D8BCD18F130}"/>
              </a:ext>
            </a:extLst>
          </p:cNvPr>
          <p:cNvSpPr>
            <a:spLocks/>
          </p:cNvSpPr>
          <p:nvPr/>
        </p:nvSpPr>
        <p:spPr bwMode="auto">
          <a:xfrm>
            <a:off x="4292600" y="598488"/>
            <a:ext cx="657225" cy="62865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50800" cap="rnd">
            <a:solidFill>
              <a:schemeClr val="tx2"/>
            </a:solidFill>
            <a:round/>
            <a:headEnd type="none" w="sm" len="sm"/>
            <a:tailEnd type="stealth" w="med"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52" name="Rectangle 28">
            <a:extLst>
              <a:ext uri="{FF2B5EF4-FFF2-40B4-BE49-F238E27FC236}">
                <a16:creationId xmlns:a16="http://schemas.microsoft.com/office/drawing/2014/main" id="{1EA23051-4D65-F644-99F6-96705F29FC82}"/>
              </a:ext>
            </a:extLst>
          </p:cNvPr>
          <p:cNvSpPr>
            <a:spLocks noChangeArrowheads="1"/>
          </p:cNvSpPr>
          <p:nvPr/>
        </p:nvSpPr>
        <p:spPr bwMode="auto">
          <a:xfrm>
            <a:off x="2762654" y="152400"/>
            <a:ext cx="1878793" cy="46230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2075" tIns="46038" rIns="92075" bIns="46038">
            <a:spAutoFit/>
          </a:bodyPr>
          <a:lstStyle/>
          <a:p>
            <a:pPr algn="ctr"/>
            <a:r>
              <a:rPr lang="en-US" altLang="en-US" sz="2400" dirty="0">
                <a:solidFill>
                  <a:schemeClr val="tx2"/>
                </a:solidFill>
              </a:rPr>
              <a:t>0.2832</a:t>
            </a:r>
          </a:p>
        </p:txBody>
      </p:sp>
      <p:sp>
        <p:nvSpPr>
          <p:cNvPr id="52253" name="Arc 29">
            <a:extLst>
              <a:ext uri="{FF2B5EF4-FFF2-40B4-BE49-F238E27FC236}">
                <a16:creationId xmlns:a16="http://schemas.microsoft.com/office/drawing/2014/main" id="{C5A13F1B-08E2-B24D-BCAE-7CF72BF53C00}"/>
              </a:ext>
            </a:extLst>
          </p:cNvPr>
          <p:cNvSpPr>
            <a:spLocks/>
          </p:cNvSpPr>
          <p:nvPr/>
        </p:nvSpPr>
        <p:spPr bwMode="auto">
          <a:xfrm>
            <a:off x="4371975" y="2495550"/>
            <a:ext cx="657225" cy="628650"/>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50800" cap="rnd">
            <a:solidFill>
              <a:schemeClr val="tx2"/>
            </a:solidFill>
            <a:round/>
            <a:headEnd type="none" w="sm" len="sm"/>
            <a:tailEnd type="stealth" w="med"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2255" name="Rectangle 31">
            <a:extLst>
              <a:ext uri="{FF2B5EF4-FFF2-40B4-BE49-F238E27FC236}">
                <a16:creationId xmlns:a16="http://schemas.microsoft.com/office/drawing/2014/main" id="{BD2C7EC3-CD7C-8648-818F-BB4F645EE92F}"/>
              </a:ext>
            </a:extLst>
          </p:cNvPr>
          <p:cNvSpPr>
            <a:spLocks noChangeArrowheads="1"/>
          </p:cNvSpPr>
          <p:nvPr/>
        </p:nvSpPr>
        <p:spPr bwMode="auto">
          <a:xfrm>
            <a:off x="2762654" y="2057400"/>
            <a:ext cx="1741084" cy="46230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2075" tIns="46038" rIns="92075" bIns="46038">
            <a:spAutoFit/>
          </a:bodyPr>
          <a:lstStyle/>
          <a:p>
            <a:pPr algn="ctr"/>
            <a:r>
              <a:rPr lang="en-US" altLang="en-US" sz="2400" dirty="0">
                <a:solidFill>
                  <a:schemeClr val="tx2"/>
                </a:solidFill>
              </a:rPr>
              <a:t>0.3740</a:t>
            </a:r>
          </a:p>
        </p:txBody>
      </p:sp>
      <p:sp>
        <p:nvSpPr>
          <p:cNvPr id="2" name="Slide Number Placeholder 1"/>
          <p:cNvSpPr>
            <a:spLocks noGrp="1"/>
          </p:cNvSpPr>
          <p:nvPr>
            <p:ph type="sldNum" sz="quarter" idx="12"/>
          </p:nvPr>
        </p:nvSpPr>
        <p:spPr/>
        <p:txBody>
          <a:bodyPr/>
          <a:lstStyle/>
          <a:p>
            <a:fld id="{0798D939-2D9E-2142-A80A-FFDECD1E5A9B}" type="slidenum">
              <a:rPr lang="en-US" smtClean="0"/>
              <a:t>9</a:t>
            </a:fld>
            <a:endParaRPr lang="en-US"/>
          </a:p>
        </p:txBody>
      </p:sp>
    </p:spTree>
    <p:extLst>
      <p:ext uri="{BB962C8B-B14F-4D97-AF65-F5344CB8AC3E}">
        <p14:creationId xmlns:p14="http://schemas.microsoft.com/office/powerpoint/2010/main" val="4050055654"/>
      </p:ext>
    </p:extLst>
  </p:cSld>
  <p:clrMapOvr>
    <a:masterClrMapping/>
  </p:clrMapOv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DARTH">
  <a:themeElements>
    <a:clrScheme name="DARTH">
      <a:dk1>
        <a:sysClr val="windowText" lastClr="000000"/>
      </a:dk1>
      <a:lt1>
        <a:sysClr val="window" lastClr="FFFFFF"/>
      </a:lt1>
      <a:dk2>
        <a:srgbClr val="696367"/>
      </a:dk2>
      <a:lt2>
        <a:srgbClr val="D9CFC5"/>
      </a:lt2>
      <a:accent1>
        <a:srgbClr val="009999"/>
      </a:accent1>
      <a:accent2>
        <a:srgbClr val="64B636"/>
      </a:accent2>
      <a:accent3>
        <a:srgbClr val="004D99"/>
      </a:accent3>
      <a:accent4>
        <a:srgbClr val="378369"/>
      </a:accent4>
      <a:accent5>
        <a:srgbClr val="F7730B"/>
      </a:accent5>
      <a:accent6>
        <a:srgbClr val="C19859"/>
      </a:accent6>
      <a:hlink>
        <a:srgbClr val="6B9F25"/>
      </a:hlink>
      <a:folHlink>
        <a:srgbClr val="FDAD1E"/>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extLst>
    <a:ext uri="{05A4C25C-085E-4340-85A3-A5531E510DB2}">
      <thm15:themeFamily xmlns:thm15="http://schemas.microsoft.com/office/thememl/2012/main" name="ThemeDARTH" id="{9AAB4819-0B17-CB4D-852A-5F76AF0F5A64}" vid="{72784F96-721B-7543-B42D-15A68327EA4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DARTH">
    <a:dk1>
      <a:sysClr val="windowText" lastClr="000000"/>
    </a:dk1>
    <a:lt1>
      <a:sysClr val="window" lastClr="FFFFFF"/>
    </a:lt1>
    <a:dk2>
      <a:srgbClr val="696367"/>
    </a:dk2>
    <a:lt2>
      <a:srgbClr val="D9CFC5"/>
    </a:lt2>
    <a:accent1>
      <a:srgbClr val="009999"/>
    </a:accent1>
    <a:accent2>
      <a:srgbClr val="64B636"/>
    </a:accent2>
    <a:accent3>
      <a:srgbClr val="004D99"/>
    </a:accent3>
    <a:accent4>
      <a:srgbClr val="378369"/>
    </a:accent4>
    <a:accent5>
      <a:srgbClr val="F7730B"/>
    </a:accent5>
    <a:accent6>
      <a:srgbClr val="C19859"/>
    </a:accent6>
    <a:hlink>
      <a:srgbClr val="6B9F25"/>
    </a:hlink>
    <a:folHlink>
      <a:srgbClr val="FDAD1E"/>
    </a:folHlink>
  </a:clrScheme>
</a:themeOverride>
</file>

<file path=docProps/app.xml><?xml version="1.0" encoding="utf-8"?>
<Properties xmlns="http://schemas.openxmlformats.org/officeDocument/2006/extended-properties" xmlns:vt="http://schemas.openxmlformats.org/officeDocument/2006/docPropsVTypes">
  <Template>ThemeDARTH</Template>
  <TotalTime>7509</TotalTime>
  <Words>454</Words>
  <Application>Microsoft Office PowerPoint</Application>
  <PresentationFormat>On-screen Show (4:3)</PresentationFormat>
  <Paragraphs>217</Paragraphs>
  <Slides>15</Slides>
  <Notes>14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Arial</vt:lpstr>
      <vt:lpstr>Calibri</vt:lpstr>
      <vt:lpstr>Courier New</vt:lpstr>
      <vt:lpstr>Monotype Sorts</vt:lpstr>
      <vt:lpstr>Times New Roman</vt:lpstr>
      <vt:lpstr>Verdana</vt:lpstr>
      <vt:lpstr>ThemeDARTH</vt:lpstr>
      <vt:lpstr>Cost-effectiveness and Decision Modeling</vt:lpstr>
      <vt:lpstr>Building Decision Models in R</vt:lpstr>
      <vt:lpstr>Decision Tree (a type of model)</vt:lpstr>
      <vt:lpstr>Simple Decision Tree</vt:lpstr>
      <vt:lpstr>To treat or not to treat</vt:lpstr>
      <vt:lpstr>PowerPoint Presentation</vt:lpstr>
      <vt:lpstr>PowerPoint Presentation</vt:lpstr>
      <vt:lpstr>There is a third option</vt:lpstr>
      <vt:lpstr>PowerPoint Presentation</vt:lpstr>
      <vt:lpstr>PowerPoint Presentation</vt:lpstr>
      <vt:lpstr>PowerPoint Presentation</vt:lpstr>
      <vt:lpstr>PowerPoint Presentation</vt:lpstr>
      <vt:lpstr>PowerPoint Presentation</vt:lpstr>
      <vt:lpstr>R Session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Cost-effectiveness and Decision Modeling</dc:title>
  <dc:creator>Eva Enns</dc:creator>
  <cp:lastModifiedBy>Alan Yang</cp:lastModifiedBy>
  <cp:revision>127</cp:revision>
  <dcterms:created xsi:type="dcterms:W3CDTF">2018-07-06T17:43:18Z</dcterms:created>
  <dcterms:modified xsi:type="dcterms:W3CDTF">2022-08-27T02:13:36Z</dcterms:modified>
</cp:coreProperties>
</file>